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0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1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3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3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4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35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6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37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5" r:id="rId2"/>
    <p:sldMasterId id="2147483677" r:id="rId3"/>
    <p:sldMasterId id="2147483679" r:id="rId4"/>
    <p:sldMasterId id="2147483681" r:id="rId5"/>
    <p:sldMasterId id="2147483689" r:id="rId6"/>
    <p:sldMasterId id="2147483695" r:id="rId7"/>
    <p:sldMasterId id="2147484332" r:id="rId8"/>
    <p:sldMasterId id="2147484704" r:id="rId9"/>
    <p:sldMasterId id="2147484716" r:id="rId10"/>
    <p:sldMasterId id="2147484728" r:id="rId11"/>
    <p:sldMasterId id="2147484831" r:id="rId12"/>
    <p:sldMasterId id="2147484843" r:id="rId13"/>
    <p:sldMasterId id="2147486467" r:id="rId14"/>
    <p:sldMasterId id="2147492659" r:id="rId15"/>
    <p:sldMasterId id="2147492661" r:id="rId16"/>
    <p:sldMasterId id="2147497254" r:id="rId17"/>
    <p:sldMasterId id="2147497262" r:id="rId18"/>
    <p:sldMasterId id="2147497450" r:id="rId19"/>
    <p:sldMasterId id="2147497463" r:id="rId20"/>
    <p:sldMasterId id="2147497470" r:id="rId21"/>
    <p:sldMasterId id="2147497679" r:id="rId22"/>
    <p:sldMasterId id="2147497685" r:id="rId23"/>
    <p:sldMasterId id="2147497909" r:id="rId24"/>
    <p:sldMasterId id="2147498621" r:id="rId25"/>
    <p:sldMasterId id="2147499376" r:id="rId26"/>
    <p:sldMasterId id="2147499635" r:id="rId27"/>
    <p:sldMasterId id="2147500160" r:id="rId28"/>
    <p:sldMasterId id="2147500165" r:id="rId29"/>
    <p:sldMasterId id="2147500179" r:id="rId30"/>
    <p:sldMasterId id="2147501081" r:id="rId31"/>
    <p:sldMasterId id="2147501086" r:id="rId32"/>
    <p:sldMasterId id="2147502659" r:id="rId33"/>
    <p:sldMasterId id="2147502685" r:id="rId34"/>
    <p:sldMasterId id="2147502690" r:id="rId35"/>
    <p:sldMasterId id="2147502695" r:id="rId36"/>
    <p:sldMasterId id="2147502709" r:id="rId37"/>
    <p:sldMasterId id="2147502723" r:id="rId38"/>
  </p:sldMasterIdLst>
  <p:notesMasterIdLst>
    <p:notesMasterId r:id="rId56"/>
  </p:notesMasterIdLst>
  <p:handoutMasterIdLst>
    <p:handoutMasterId r:id="rId57"/>
  </p:handoutMasterIdLst>
  <p:sldIdLst>
    <p:sldId id="779" r:id="rId39"/>
    <p:sldId id="780" r:id="rId40"/>
    <p:sldId id="783" r:id="rId41"/>
    <p:sldId id="692" r:id="rId42"/>
    <p:sldId id="741" r:id="rId43"/>
    <p:sldId id="785" r:id="rId44"/>
    <p:sldId id="742" r:id="rId45"/>
    <p:sldId id="743" r:id="rId46"/>
    <p:sldId id="744" r:id="rId47"/>
    <p:sldId id="745" r:id="rId48"/>
    <p:sldId id="746" r:id="rId49"/>
    <p:sldId id="747" r:id="rId50"/>
    <p:sldId id="748" r:id="rId51"/>
    <p:sldId id="750" r:id="rId52"/>
    <p:sldId id="766" r:id="rId53"/>
    <p:sldId id="749" r:id="rId54"/>
    <p:sldId id="784" r:id="rId55"/>
  </p:sldIdLst>
  <p:sldSz cx="9144000" cy="6858000" type="screen4x3"/>
  <p:notesSz cx="9874250" cy="67976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宋体" pitchFamily="2" charset="-122"/>
        <a:cs typeface="+mn-cs"/>
        <a:sym typeface="MS PGothic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4E89"/>
    <a:srgbClr val="336699"/>
    <a:srgbClr val="128291"/>
    <a:srgbClr val="FFCC99"/>
    <a:srgbClr val="F6D2D5"/>
    <a:srgbClr val="E11239"/>
    <a:srgbClr val="F3B211"/>
    <a:srgbClr val="967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8647" autoAdjust="0"/>
  </p:normalViewPr>
  <p:slideViewPr>
    <p:cSldViewPr>
      <p:cViewPr>
        <p:scale>
          <a:sx n="100" d="100"/>
          <a:sy n="100" d="100"/>
        </p:scale>
        <p:origin x="-744" y="600"/>
      </p:cViewPr>
      <p:guideLst>
        <p:guide orient="horz" pos="682"/>
        <p:guide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426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5B9C4-B559-4460-B7EC-E7E258FF08B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zh-CN" altLang="en-US"/>
        </a:p>
      </dgm:t>
    </dgm:pt>
    <dgm:pt modelId="{CCD0E801-1B48-492C-A6BF-85C2521BE308}">
      <dgm:prSet phldrT="[文本]" custT="1"/>
      <dgm:spPr/>
      <dgm:t>
        <a:bodyPr/>
        <a:lstStyle/>
        <a:p>
          <a:r>
            <a:rPr lang="en-US" altLang="zh-CN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20+</a:t>
          </a:r>
          <a:endParaRPr lang="zh-CN" altLang="en-US" sz="1400" dirty="0"/>
        </a:p>
      </dgm:t>
    </dgm:pt>
    <dgm:pt modelId="{382237C9-CC3E-48ED-B94D-240E8BB55097}" type="parTrans" cxnId="{14A33418-92B5-4F76-B967-E87D75E906AF}">
      <dgm:prSet/>
      <dgm:spPr/>
      <dgm:t>
        <a:bodyPr/>
        <a:lstStyle/>
        <a:p>
          <a:endParaRPr lang="zh-CN" altLang="en-US" sz="2000"/>
        </a:p>
      </dgm:t>
    </dgm:pt>
    <dgm:pt modelId="{3B3C73D4-D551-4C2E-B872-C2F34046FAD1}" type="sibTrans" cxnId="{14A33418-92B5-4F76-B967-E87D75E906AF}">
      <dgm:prSet/>
      <dgm:spPr/>
      <dgm:t>
        <a:bodyPr/>
        <a:lstStyle/>
        <a:p>
          <a:endParaRPr lang="zh-CN" altLang="en-US" sz="2000"/>
        </a:p>
      </dgm:t>
    </dgm:pt>
    <dgm:pt modelId="{7D84C136-43E4-44A0-8902-1D38A04CBC4A}">
      <dgm:prSet custT="1"/>
      <dgm:spPr/>
      <dgm:t>
        <a:bodyPr/>
        <a:lstStyle/>
        <a:p>
          <a:r>
            <a:rPr lang="en-US" altLang="zh-CN" sz="4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40+</a:t>
          </a:r>
          <a:endParaRPr lang="en-US" altLang="zh-CN" sz="1400" b="1" dirty="0" smtClean="0">
            <a:latin typeface="微软雅黑" pitchFamily="34" charset="-122"/>
            <a:ea typeface="微软雅黑" pitchFamily="34" charset="-122"/>
          </a:endParaRPr>
        </a:p>
      </dgm:t>
    </dgm:pt>
    <dgm:pt modelId="{FAB4D046-B4F1-4862-95DF-6FDEC1FC11C0}" type="parTrans" cxnId="{64555EC8-7AD8-4239-873E-D6EE56D9F4AD}">
      <dgm:prSet/>
      <dgm:spPr/>
      <dgm:t>
        <a:bodyPr/>
        <a:lstStyle/>
        <a:p>
          <a:endParaRPr lang="zh-CN" altLang="en-US" sz="2000"/>
        </a:p>
      </dgm:t>
    </dgm:pt>
    <dgm:pt modelId="{D3A46F3A-6BD0-4EB5-A3EE-5F4C06D702E3}" type="sibTrans" cxnId="{64555EC8-7AD8-4239-873E-D6EE56D9F4AD}">
      <dgm:prSet/>
      <dgm:spPr/>
      <dgm:t>
        <a:bodyPr/>
        <a:lstStyle/>
        <a:p>
          <a:endParaRPr lang="zh-CN" altLang="en-US" sz="2000"/>
        </a:p>
      </dgm:t>
    </dgm:pt>
    <dgm:pt modelId="{06EDEDD6-8C5D-443C-881F-EC2BC3878819}">
      <dgm:prSet custT="1"/>
      <dgm:spPr/>
      <dgm:t>
        <a:bodyPr/>
        <a:lstStyle/>
        <a:p>
          <a:r>
            <a: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300+  </a:t>
          </a:r>
          <a:r>
            <a:rPr lang="en-US" altLang="zh-CN" sz="1400" b="1" dirty="0" smtClean="0">
              <a:latin typeface="微软雅黑" pitchFamily="34" charset="-122"/>
              <a:ea typeface="微软雅黑" pitchFamily="34" charset="-122"/>
            </a:rPr>
            <a:t>merchants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1A7D0FBF-0C0C-4213-A728-638C398F0630}" type="parTrans" cxnId="{B23690A2-5A07-4F26-AFCD-2564507F47B4}">
      <dgm:prSet/>
      <dgm:spPr/>
      <dgm:t>
        <a:bodyPr/>
        <a:lstStyle/>
        <a:p>
          <a:endParaRPr lang="zh-CN" altLang="en-US" sz="2000"/>
        </a:p>
      </dgm:t>
    </dgm:pt>
    <dgm:pt modelId="{CCA9E9AF-843C-4C21-813A-66C65CE5F658}" type="sibTrans" cxnId="{B23690A2-5A07-4F26-AFCD-2564507F47B4}">
      <dgm:prSet/>
      <dgm:spPr/>
      <dgm:t>
        <a:bodyPr/>
        <a:lstStyle/>
        <a:p>
          <a:endParaRPr lang="zh-CN" altLang="en-US" sz="2000"/>
        </a:p>
      </dgm:t>
    </dgm:pt>
    <dgm:pt modelId="{6EC89AB1-D8F7-410E-AD69-5DC4D7118A93}" type="pres">
      <dgm:prSet presAssocID="{B055B9C4-B559-4460-B7EC-E7E258FF08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62CD799-B087-49F2-8E45-0CC233AF6F35}" type="pres">
      <dgm:prSet presAssocID="{CCD0E801-1B48-492C-A6BF-85C2521BE308}" presName="Accent1" presStyleCnt="0"/>
      <dgm:spPr/>
    </dgm:pt>
    <dgm:pt modelId="{C7F7F064-EB4E-4C0A-8E46-3BE7BC620A8E}" type="pres">
      <dgm:prSet presAssocID="{CCD0E801-1B48-492C-A6BF-85C2521BE308}" presName="Accent" presStyleLbl="node1" presStyleIdx="0" presStyleCnt="3" custLinFactNeighborX="1839" custLinFactNeighborY="-4318"/>
      <dgm:spPr/>
    </dgm:pt>
    <dgm:pt modelId="{6233C7A3-6630-4493-8C92-2D0DC5DDBEA5}" type="pres">
      <dgm:prSet presAssocID="{CCD0E801-1B48-492C-A6BF-85C2521BE308}" presName="Parent1" presStyleLbl="revTx" presStyleIdx="0" presStyleCnt="3" custScaleX="93756" custScaleY="134117" custLinFactNeighborX="11321" custLinFactNeighborY="-444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2994F5-F598-4431-8C8E-07AF79D12DA3}" type="pres">
      <dgm:prSet presAssocID="{7D84C136-43E4-44A0-8902-1D38A04CBC4A}" presName="Accent2" presStyleCnt="0"/>
      <dgm:spPr/>
    </dgm:pt>
    <dgm:pt modelId="{1678D78C-778D-4A2C-98A1-D13BBE4AD76A}" type="pres">
      <dgm:prSet presAssocID="{7D84C136-43E4-44A0-8902-1D38A04CBC4A}" presName="Accent" presStyleLbl="node1" presStyleIdx="1" presStyleCnt="3" custScaleX="105006" custScaleY="112763"/>
      <dgm:spPr/>
    </dgm:pt>
    <dgm:pt modelId="{A643AB4B-BD5B-42EC-B2DE-A5607DA30045}" type="pres">
      <dgm:prSet presAssocID="{7D84C136-43E4-44A0-8902-1D38A04CBC4A}" presName="Parent2" presStyleLbl="revTx" presStyleIdx="1" presStyleCnt="3" custScaleX="236379" custScaleY="147261" custLinFactNeighborX="27183" custLinFactNeighborY="-6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7A388B-5351-4022-B6C7-BA5AF92AC24A}" type="pres">
      <dgm:prSet presAssocID="{06EDEDD6-8C5D-443C-881F-EC2BC3878819}" presName="Accent3" presStyleCnt="0"/>
      <dgm:spPr/>
    </dgm:pt>
    <dgm:pt modelId="{52F95F97-2B33-4F0B-970A-1BE229FAC51A}" type="pres">
      <dgm:prSet presAssocID="{06EDEDD6-8C5D-443C-881F-EC2BC3878819}" presName="Accent" presStyleLbl="node1" presStyleIdx="2" presStyleCnt="3" custLinFactNeighborX="389" custLinFactNeighborY="7562"/>
      <dgm:spPr/>
    </dgm:pt>
    <dgm:pt modelId="{309FA8C7-20D7-4D4C-9941-764FAEEFA30C}" type="pres">
      <dgm:prSet presAssocID="{06EDEDD6-8C5D-443C-881F-EC2BC3878819}" presName="Parent3" presStyleLbl="revTx" presStyleIdx="2" presStyleCnt="3" custScaleX="94100" custLinFactNeighborY="21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23690A2-5A07-4F26-AFCD-2564507F47B4}" srcId="{B055B9C4-B559-4460-B7EC-E7E258FF08BD}" destId="{06EDEDD6-8C5D-443C-881F-EC2BC3878819}" srcOrd="2" destOrd="0" parTransId="{1A7D0FBF-0C0C-4213-A728-638C398F0630}" sibTransId="{CCA9E9AF-843C-4C21-813A-66C65CE5F658}"/>
    <dgm:cxn modelId="{55061D09-7D9E-4D18-97ED-DA8EE2764E93}" type="presOf" srcId="{CCD0E801-1B48-492C-A6BF-85C2521BE308}" destId="{6233C7A3-6630-4493-8C92-2D0DC5DDBEA5}" srcOrd="0" destOrd="0" presId="urn:microsoft.com/office/officeart/2009/layout/CircleArrowProcess"/>
    <dgm:cxn modelId="{14A33418-92B5-4F76-B967-E87D75E906AF}" srcId="{B055B9C4-B559-4460-B7EC-E7E258FF08BD}" destId="{CCD0E801-1B48-492C-A6BF-85C2521BE308}" srcOrd="0" destOrd="0" parTransId="{382237C9-CC3E-48ED-B94D-240E8BB55097}" sibTransId="{3B3C73D4-D551-4C2E-B872-C2F34046FAD1}"/>
    <dgm:cxn modelId="{9EEBD5F4-8336-4D05-949F-16E524A81381}" type="presOf" srcId="{06EDEDD6-8C5D-443C-881F-EC2BC3878819}" destId="{309FA8C7-20D7-4D4C-9941-764FAEEFA30C}" srcOrd="0" destOrd="0" presId="urn:microsoft.com/office/officeart/2009/layout/CircleArrowProcess"/>
    <dgm:cxn modelId="{FA8BED19-A0F4-4662-9662-139B67AFC8D2}" type="presOf" srcId="{B055B9C4-B559-4460-B7EC-E7E258FF08BD}" destId="{6EC89AB1-D8F7-410E-AD69-5DC4D7118A93}" srcOrd="0" destOrd="0" presId="urn:microsoft.com/office/officeart/2009/layout/CircleArrowProcess"/>
    <dgm:cxn modelId="{ABE38C75-2612-47A5-9F50-D631067A0F7D}" type="presOf" srcId="{7D84C136-43E4-44A0-8902-1D38A04CBC4A}" destId="{A643AB4B-BD5B-42EC-B2DE-A5607DA30045}" srcOrd="0" destOrd="0" presId="urn:microsoft.com/office/officeart/2009/layout/CircleArrowProcess"/>
    <dgm:cxn modelId="{64555EC8-7AD8-4239-873E-D6EE56D9F4AD}" srcId="{B055B9C4-B559-4460-B7EC-E7E258FF08BD}" destId="{7D84C136-43E4-44A0-8902-1D38A04CBC4A}" srcOrd="1" destOrd="0" parTransId="{FAB4D046-B4F1-4862-95DF-6FDEC1FC11C0}" sibTransId="{D3A46F3A-6BD0-4EB5-A3EE-5F4C06D702E3}"/>
    <dgm:cxn modelId="{22C53B03-01D7-4753-A7F9-22767D1E294D}" type="presParOf" srcId="{6EC89AB1-D8F7-410E-AD69-5DC4D7118A93}" destId="{962CD799-B087-49F2-8E45-0CC233AF6F35}" srcOrd="0" destOrd="0" presId="urn:microsoft.com/office/officeart/2009/layout/CircleArrowProcess"/>
    <dgm:cxn modelId="{747FD050-A65A-4944-B3CD-7A14CD9F83EC}" type="presParOf" srcId="{962CD799-B087-49F2-8E45-0CC233AF6F35}" destId="{C7F7F064-EB4E-4C0A-8E46-3BE7BC620A8E}" srcOrd="0" destOrd="0" presId="urn:microsoft.com/office/officeart/2009/layout/CircleArrowProcess"/>
    <dgm:cxn modelId="{39281185-2C91-451D-B3C5-480D7B9F2C73}" type="presParOf" srcId="{6EC89AB1-D8F7-410E-AD69-5DC4D7118A93}" destId="{6233C7A3-6630-4493-8C92-2D0DC5DDBEA5}" srcOrd="1" destOrd="0" presId="urn:microsoft.com/office/officeart/2009/layout/CircleArrowProcess"/>
    <dgm:cxn modelId="{DA4B9418-4ED4-4153-B9DC-F488E21DDC14}" type="presParOf" srcId="{6EC89AB1-D8F7-410E-AD69-5DC4D7118A93}" destId="{4B2994F5-F598-4431-8C8E-07AF79D12DA3}" srcOrd="2" destOrd="0" presId="urn:microsoft.com/office/officeart/2009/layout/CircleArrowProcess"/>
    <dgm:cxn modelId="{7CA24FF1-EBFF-4124-B88D-0CDC547250F8}" type="presParOf" srcId="{4B2994F5-F598-4431-8C8E-07AF79D12DA3}" destId="{1678D78C-778D-4A2C-98A1-D13BBE4AD76A}" srcOrd="0" destOrd="0" presId="urn:microsoft.com/office/officeart/2009/layout/CircleArrowProcess"/>
    <dgm:cxn modelId="{9282D724-FF97-453D-BD2B-D15BC5548D73}" type="presParOf" srcId="{6EC89AB1-D8F7-410E-AD69-5DC4D7118A93}" destId="{A643AB4B-BD5B-42EC-B2DE-A5607DA30045}" srcOrd="3" destOrd="0" presId="urn:microsoft.com/office/officeart/2009/layout/CircleArrowProcess"/>
    <dgm:cxn modelId="{F0F360F3-964C-4BCA-AD46-5AD7FDE7801F}" type="presParOf" srcId="{6EC89AB1-D8F7-410E-AD69-5DC4D7118A93}" destId="{8B7A388B-5351-4022-B6C7-BA5AF92AC24A}" srcOrd="4" destOrd="0" presId="urn:microsoft.com/office/officeart/2009/layout/CircleArrowProcess"/>
    <dgm:cxn modelId="{FD32ECAA-7A0F-4C56-81DA-4073528A425A}" type="presParOf" srcId="{8B7A388B-5351-4022-B6C7-BA5AF92AC24A}" destId="{52F95F97-2B33-4F0B-970A-1BE229FAC51A}" srcOrd="0" destOrd="0" presId="urn:microsoft.com/office/officeart/2009/layout/CircleArrowProcess"/>
    <dgm:cxn modelId="{8FB4F9B9-C905-406A-AAFE-CC8D50B642EB}" type="presParOf" srcId="{6EC89AB1-D8F7-410E-AD69-5DC4D7118A93}" destId="{309FA8C7-20D7-4D4C-9941-764FAEEFA3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7F064-EB4E-4C0A-8E46-3BE7BC620A8E}">
      <dsp:nvSpPr>
        <dsp:cNvPr id="0" name=""/>
        <dsp:cNvSpPr/>
      </dsp:nvSpPr>
      <dsp:spPr>
        <a:xfrm>
          <a:off x="1319053" y="1021929"/>
          <a:ext cx="1955286" cy="19555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3C7A3-6630-4493-8C92-2D0DC5DDBEA5}">
      <dsp:nvSpPr>
        <dsp:cNvPr id="0" name=""/>
        <dsp:cNvSpPr/>
      </dsp:nvSpPr>
      <dsp:spPr>
        <a:xfrm>
          <a:off x="1872203" y="1478152"/>
          <a:ext cx="1018673" cy="72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20+</a:t>
          </a:r>
          <a:endParaRPr lang="zh-CN" altLang="en-US" sz="1400" kern="1200" dirty="0"/>
        </a:p>
      </dsp:txBody>
      <dsp:txXfrm>
        <a:off x="1872203" y="1478152"/>
        <a:ext cx="1018673" cy="728426"/>
      </dsp:txXfrm>
    </dsp:sp>
    <dsp:sp modelId="{1678D78C-778D-4A2C-98A1-D13BBE4AD76A}">
      <dsp:nvSpPr>
        <dsp:cNvPr id="0" name=""/>
        <dsp:cNvSpPr/>
      </dsp:nvSpPr>
      <dsp:spPr>
        <a:xfrm>
          <a:off x="691080" y="2105203"/>
          <a:ext cx="2053168" cy="22051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AB4B-BD5B-42EC-B2DE-A5607DA30045}">
      <dsp:nvSpPr>
        <dsp:cNvPr id="0" name=""/>
        <dsp:cNvSpPr/>
      </dsp:nvSpPr>
      <dsp:spPr>
        <a:xfrm>
          <a:off x="728865" y="2777367"/>
          <a:ext cx="2568293" cy="79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40+</a:t>
          </a:r>
          <a:endParaRPr lang="en-US" altLang="zh-CN" sz="1400" b="1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728865" y="2777367"/>
        <a:ext cx="2568293" cy="799815"/>
      </dsp:txXfrm>
    </dsp:sp>
    <dsp:sp modelId="{52F95F97-2B33-4F0B-970A-1BE229FAC51A}">
      <dsp:nvSpPr>
        <dsp:cNvPr id="0" name=""/>
        <dsp:cNvSpPr/>
      </dsp:nvSpPr>
      <dsp:spPr>
        <a:xfrm>
          <a:off x="1428795" y="3615173"/>
          <a:ext cx="1679894" cy="168056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FA8C7-20D7-4D4C-9941-764FAEEFA30C}">
      <dsp:nvSpPr>
        <dsp:cNvPr id="0" name=""/>
        <dsp:cNvSpPr/>
      </dsp:nvSpPr>
      <dsp:spPr>
        <a:xfrm>
          <a:off x="1749900" y="4189398"/>
          <a:ext cx="1022410" cy="54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300+  </a:t>
          </a:r>
          <a:r>
            <a:rPr lang="en-US" altLang="zh-CN" sz="1400" b="1" kern="1200" dirty="0" smtClean="0">
              <a:latin typeface="微软雅黑" pitchFamily="34" charset="-122"/>
              <a:ea typeface="微软雅黑" pitchFamily="34" charset="-122"/>
            </a:rPr>
            <a:t>merchants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49900" y="4189398"/>
        <a:ext cx="1022410" cy="543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132" tIns="45566" rIns="91132" bIns="45566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132" tIns="45566" rIns="91132" bIns="45566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464BF0-CE48-4A60-9F0C-2023CF9D3A43}" type="datetimeFigureOut">
              <a:rPr lang="zh-CN" altLang="en-US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132" tIns="45566" rIns="91132" bIns="45566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8A1043-9F5E-4BC8-AC51-B539F7EC8B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3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957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D18561-3A27-48AE-A323-4E0D2B8ED030}" type="slidenum">
              <a:rPr lang="zh-CN" altLang="en-US"/>
              <a:pPr>
                <a:defRPr/>
              </a:pPr>
              <a:t>‹#›</a:t>
            </a:fld>
            <a:endParaRPr lang="en-US" altLang="zh-CN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4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236F-37E4-4824-9193-3F03F3104F7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1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555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426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8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1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5180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210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533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68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24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33538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182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254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30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082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493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04095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7637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293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315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486333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911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85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184164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0948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777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98633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yriad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572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823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241300"/>
            <a:ext cx="1924050" cy="6249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41300"/>
            <a:ext cx="5619750" cy="62499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9078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413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373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458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6276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6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513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650520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136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531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101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78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911642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方正悦准黑简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35150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5418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910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0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6969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5769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7919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33400" y="6245225"/>
            <a:ext cx="23098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C32330"/>
                </a:solidFill>
                <a:latin typeface="Myriad"/>
                <a:ea typeface="+mn-ea"/>
                <a:cs typeface="Myriad"/>
              </a:defRPr>
            </a:lvl1pPr>
            <a:lvl2pPr marL="341313" indent="-227013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2pPr>
            <a:lvl3pPr marL="6826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3pPr>
            <a:lvl4pPr marL="1028700" indent="-23018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4pPr>
            <a:lvl5pPr marL="1373188" indent="-230188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5pPr>
            <a:lvl6pPr marL="18303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5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7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19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2011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年</a:t>
            </a: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01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月</a:t>
            </a: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01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日</a:t>
            </a:r>
            <a:endParaRPr lang="zh-CN" altLang="en-US" sz="1600" dirty="0">
              <a:solidFill>
                <a:srgbClr val="808582"/>
              </a:solidFill>
              <a:latin typeface="FZYueZhunHeiS" pitchFamily="2" charset="-122"/>
              <a:ea typeface="方正悦准黑简体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022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32330"/>
                </a:solidFill>
                <a:latin typeface="FZYueZhunHeiS" pitchFamily="2" charset="-122"/>
                <a:ea typeface="方正悦准黑简体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82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1300"/>
            <a:ext cx="7696200" cy="667420"/>
          </a:xfrm>
        </p:spPr>
        <p:txBody>
          <a:bodyPr/>
          <a:lstStyle>
            <a:lvl1pPr>
              <a:defRPr sz="2600"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1613"/>
            <a:ext cx="7696200" cy="4319587"/>
          </a:xfrm>
        </p:spPr>
        <p:txBody>
          <a:bodyPr/>
          <a:lstStyle>
            <a:lvl1pPr>
              <a:defRPr baseline="0"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40862387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85583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0418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9733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32330"/>
                </a:solidFill>
                <a:latin typeface="FZYueZhunHeiS" pitchFamily="2" charset="-122"/>
                <a:ea typeface="方正悦准黑简体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828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4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44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9233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3569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2025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24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8074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>
            <a:spLocks noChangeArrowheads="1"/>
          </p:cNvSpPr>
          <p:nvPr userDrawn="1"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D48EB52B-B2F5-4A1D-853F-B551C3690886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80534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33400" y="6245225"/>
            <a:ext cx="23098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C32330"/>
                </a:solidFill>
                <a:latin typeface="Myriad"/>
                <a:ea typeface="+mn-ea"/>
                <a:cs typeface="Myriad"/>
              </a:defRPr>
            </a:lvl1pPr>
            <a:lvl2pPr marL="341313" indent="-227013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2pPr>
            <a:lvl3pPr marL="6826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3pPr>
            <a:lvl4pPr marL="1028700" indent="-23018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4pPr>
            <a:lvl5pPr marL="1373188" indent="-230188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5pPr>
            <a:lvl6pPr marL="18303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5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7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19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2011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年</a:t>
            </a: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01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月</a:t>
            </a:r>
            <a:r>
              <a:rPr lang="en-US" altLang="zh-CN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01</a:t>
            </a:r>
            <a:r>
              <a:rPr lang="zh-CN" altLang="en-US" sz="1600" dirty="0" smtClean="0">
                <a:solidFill>
                  <a:srgbClr val="808582"/>
                </a:solidFill>
                <a:latin typeface="FZYueZhunHeiS" pitchFamily="2" charset="-122"/>
                <a:ea typeface="方正悦准黑简体" pitchFamily="2" charset="-122"/>
              </a:rPr>
              <a:t>日</a:t>
            </a:r>
            <a:endParaRPr lang="zh-CN" altLang="en-US" sz="1600" dirty="0">
              <a:solidFill>
                <a:srgbClr val="808582"/>
              </a:solidFill>
              <a:latin typeface="FZYueZhunHeiS" pitchFamily="2" charset="-122"/>
              <a:ea typeface="方正悦准黑简体" pitchFamily="2" charset="-122"/>
            </a:endParaRPr>
          </a:p>
        </p:txBody>
      </p:sp>
      <p:sp>
        <p:nvSpPr>
          <p:cNvPr id="6" name="Text Box 5"/>
          <p:cNvSpPr>
            <a:spLocks noChangeArrowheads="1"/>
          </p:cNvSpPr>
          <p:nvPr userDrawn="1"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2B478B40-02AB-4DE3-8375-D0F1BE782B87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3969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32330"/>
                </a:solidFill>
                <a:latin typeface="FZYueZhunHeiS" pitchFamily="2" charset="-122"/>
                <a:ea typeface="方正悦准黑简体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76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772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7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2347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37959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574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030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3757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16394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2782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316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680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9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6462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6852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106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9069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16708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9536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4467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45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5972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03316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6787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6739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469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327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066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951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78776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29916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3335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5335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98085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285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705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5569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50967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6205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0586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2684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908160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980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3426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577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4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714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13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7719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69775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638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100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07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0565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2784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519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87325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0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377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2568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3907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38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995384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16912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158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378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6628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0045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20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196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18186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8576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8950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524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07313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06996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0400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84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023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94490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731753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504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7223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953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4155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6544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12159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35864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5287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28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026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542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3670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908992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5645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1695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054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795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defRPr/>
            </a:lvl1pPr>
          </a:lstStyle>
          <a:p>
            <a:pPr>
              <a:defRPr/>
            </a:pPr>
            <a:fld id="{14FBB1C6-3A69-468D-9940-2150FD803E97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20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795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defRPr/>
            </a:lvl1pPr>
          </a:lstStyle>
          <a:p>
            <a:pPr>
              <a:defRPr/>
            </a:pPr>
            <a:fld id="{D5972F1D-5281-4998-BFE0-480BA4A2538C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712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89330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3101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4146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9149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6810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73664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16614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2297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2091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11472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63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6503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18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1610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813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13288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7206073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6496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1543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7752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457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281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870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774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10121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10265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3601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070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51958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416501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40247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20385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9541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2078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45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264625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0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0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305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64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4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00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814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80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82785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91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7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71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023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6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12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3097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166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4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2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029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08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93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350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76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0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88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yriad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82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8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241300"/>
            <a:ext cx="1924050" cy="6249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41300"/>
            <a:ext cx="5619750" cy="62499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61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61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93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540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03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8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6"/>
          <p:cNvCxnSpPr/>
          <p:nvPr/>
        </p:nvCxnSpPr>
        <p:spPr>
          <a:xfrm>
            <a:off x="395288" y="476250"/>
            <a:ext cx="8353425" cy="0"/>
          </a:xfrm>
          <a:prstGeom prst="line">
            <a:avLst/>
          </a:prstGeom>
          <a:ln w="19050">
            <a:solidFill>
              <a:srgbClr val="FF0000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771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13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26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yriad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74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507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241300"/>
            <a:ext cx="1924050" cy="6249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41300"/>
            <a:ext cx="5619750" cy="62499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451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90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53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3716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54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4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35113"/>
            <a:ext cx="6248400" cy="11430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71778"/>
            <a:ext cx="6248400" cy="1266825"/>
          </a:xfrm>
        </p:spPr>
        <p:txBody>
          <a:bodyPr/>
          <a:lstStyle>
            <a:lvl1pPr>
              <a:defRPr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2687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06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630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9879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81164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7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56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8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9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45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71613"/>
            <a:ext cx="37719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图片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3136"/>
            <a:ext cx="6248400" cy="60960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5318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86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235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02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83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yriad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53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92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241300"/>
            <a:ext cx="1924050" cy="6249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41300"/>
            <a:ext cx="5619750" cy="62499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Footer Placeholder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09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842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58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672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66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7092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67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30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419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5848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072588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625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74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05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6.jpe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15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6.jpe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6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11267" name="Text Box 5"/>
          <p:cNvSpPr>
            <a:spLocks noChangeArrowheads="1"/>
          </p:cNvSpPr>
          <p:nvPr/>
        </p:nvSpPr>
        <p:spPr bwMode="auto">
          <a:xfrm>
            <a:off x="400050" y="6553200"/>
            <a:ext cx="2301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FEF0F48F-4E36-4EBD-BACF-E95A596C9D16}" type="slidenum">
              <a:rPr lang="zh-CN" altLang="en-US" sz="800" smtClean="0">
                <a:solidFill>
                  <a:srgbClr val="666666"/>
                </a:solidFill>
                <a:ea typeface="MS PGothic" pitchFamily="34" charset="-128"/>
                <a:sym typeface="Verdana" pitchFamily="34" charset="0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z="800" smtClean="0">
              <a:solidFill>
                <a:srgbClr val="666666"/>
              </a:solidFill>
              <a:ea typeface="MS PGothic" pitchFamily="34" charset="-128"/>
              <a:sym typeface="Verdana" pitchFamily="34" charset="0"/>
            </a:endParaRPr>
          </a:p>
        </p:txBody>
      </p:sp>
      <p:sp>
        <p:nvSpPr>
          <p:cNvPr id="10244" name="Text Box 7"/>
          <p:cNvSpPr>
            <a:spLocks noChangeArrowheads="1"/>
          </p:cNvSpPr>
          <p:nvPr/>
        </p:nvSpPr>
        <p:spPr bwMode="auto">
          <a:xfrm>
            <a:off x="685800" y="6553200"/>
            <a:ext cx="37338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altLang="zh-CN" sz="800" smtClean="0">
                <a:solidFill>
                  <a:srgbClr val="666666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| Presentation Title | Client Name | XX Month Year</a:t>
            </a:r>
            <a:endParaRPr lang="zh-CN" altLang="en-US" sz="1800" smtClean="0">
              <a:solidFill>
                <a:srgbClr val="3C3737"/>
              </a:solidFill>
            </a:endParaRPr>
          </a:p>
        </p:txBody>
      </p:sp>
      <p:sp>
        <p:nvSpPr>
          <p:cNvPr id="10245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7" rIns="91396" bIns="4569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919090"/>
                </a:solidFill>
                <a:latin typeface="Verdana" pitchFamily="34" charset="0"/>
                <a:ea typeface="MS PGothic" pitchFamily="34" charset="-128"/>
                <a:sym typeface="Verdan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5"/>
          <p:cNvSpPr>
            <a:spLocks noChangeArrowheads="1"/>
          </p:cNvSpPr>
          <p:nvPr/>
        </p:nvSpPr>
        <p:spPr bwMode="auto">
          <a:xfrm>
            <a:off x="300038" y="6488113"/>
            <a:ext cx="338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DA75E2DF-EC14-4C68-94BC-DBE7F90627B9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sym typeface="宋体" pitchFamily="2" charset="-122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mtClean="0">
              <a:solidFill>
                <a:srgbClr val="6666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598" r:id="rId1"/>
    <p:sldLayoutId id="2147502599" r:id="rId2"/>
    <p:sldLayoutId id="2147502600" r:id="rId3"/>
    <p:sldLayoutId id="2147502601" r:id="rId4"/>
    <p:sldLayoutId id="2147502602" r:id="rId5"/>
    <p:sldLayoutId id="2147502603" r:id="rId6"/>
    <p:sldLayoutId id="2147502604" r:id="rId7"/>
    <p:sldLayoutId id="2147502605" r:id="rId8"/>
    <p:sldLayoutId id="2147502606" r:id="rId9"/>
    <p:sldLayoutId id="2147502607" r:id="rId10"/>
    <p:sldLayoutId id="21475026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1313" indent="-341313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2713" indent="344488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2438" indent="461963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5338" indent="576263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14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5986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58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30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02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12291" name="Text Box 5"/>
          <p:cNvSpPr>
            <a:spLocks noChangeArrowheads="1"/>
          </p:cNvSpPr>
          <p:nvPr/>
        </p:nvSpPr>
        <p:spPr bwMode="auto">
          <a:xfrm>
            <a:off x="400050" y="6553200"/>
            <a:ext cx="2301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96C6AF23-A2CC-4EC2-BF71-33F44CEACE5A}" type="slidenum">
              <a:rPr lang="zh-CN" altLang="en-US" sz="800" smtClean="0">
                <a:solidFill>
                  <a:srgbClr val="666666"/>
                </a:solidFill>
                <a:ea typeface="MS PGothic" pitchFamily="34" charset="-128"/>
                <a:sym typeface="Verdana" pitchFamily="34" charset="0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z="800" smtClean="0">
              <a:solidFill>
                <a:srgbClr val="666666"/>
              </a:solidFill>
              <a:ea typeface="MS PGothic" pitchFamily="34" charset="-128"/>
              <a:sym typeface="Verdana" pitchFamily="34" charset="0"/>
            </a:endParaRPr>
          </a:p>
        </p:txBody>
      </p:sp>
      <p:sp>
        <p:nvSpPr>
          <p:cNvPr id="12292" name="Text Box 7"/>
          <p:cNvSpPr>
            <a:spLocks noChangeArrowheads="1"/>
          </p:cNvSpPr>
          <p:nvPr/>
        </p:nvSpPr>
        <p:spPr bwMode="auto">
          <a:xfrm>
            <a:off x="685800" y="6553200"/>
            <a:ext cx="37338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altLang="zh-CN" sz="800" smtClean="0">
                <a:solidFill>
                  <a:srgbClr val="666666"/>
                </a:solidFill>
                <a:ea typeface="MS PGothic" pitchFamily="34" charset="-128"/>
                <a:sym typeface="Verdana" pitchFamily="34" charset="0"/>
              </a:rPr>
              <a:t>| Presentation Title | Client Name | XX Month Year</a:t>
            </a:r>
            <a:endParaRPr lang="zh-CN" altLang="en-US" sz="1800" smtClean="0">
              <a:solidFill>
                <a:srgbClr val="3C3737"/>
              </a:solidFill>
              <a:latin typeface="Arial" pitchFamily="34" charset="0"/>
            </a:endParaRPr>
          </a:p>
        </p:txBody>
      </p:sp>
      <p:sp>
        <p:nvSpPr>
          <p:cNvPr id="10245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7" rIns="91396" bIns="4569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919090"/>
                </a:solidFill>
                <a:latin typeface="Verdana" pitchFamily="34" charset="0"/>
                <a:ea typeface="MS PGothic" pitchFamily="34" charset="-128"/>
                <a:sym typeface="Verdan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5"/>
          <p:cNvSpPr>
            <a:spLocks noChangeArrowheads="1"/>
          </p:cNvSpPr>
          <p:nvPr/>
        </p:nvSpPr>
        <p:spPr bwMode="auto">
          <a:xfrm>
            <a:off x="300038" y="6488113"/>
            <a:ext cx="338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FBE6491D-C325-4382-8828-5D77D0F02F7F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sym typeface="宋体" pitchFamily="2" charset="-122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mtClean="0">
              <a:solidFill>
                <a:srgbClr val="6666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609" r:id="rId1"/>
    <p:sldLayoutId id="2147502610" r:id="rId2"/>
    <p:sldLayoutId id="2147502611" r:id="rId3"/>
    <p:sldLayoutId id="2147502612" r:id="rId4"/>
    <p:sldLayoutId id="2147502613" r:id="rId5"/>
    <p:sldLayoutId id="2147502614" r:id="rId6"/>
    <p:sldLayoutId id="2147502615" r:id="rId7"/>
    <p:sldLayoutId id="2147502616" r:id="rId8"/>
    <p:sldLayoutId id="2147502617" r:id="rId9"/>
    <p:sldLayoutId id="2147502618" r:id="rId10"/>
    <p:sldLayoutId id="21475026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1313" indent="-341313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2713" indent="344488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2438" indent="461963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5338" indent="576263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14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5986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58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30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02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2" descr="图片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60" r:id="rId1"/>
    <p:sldLayoutId id="2147502461" r:id="rId2"/>
    <p:sldLayoutId id="2147502462" r:id="rId3"/>
    <p:sldLayoutId id="2147502463" r:id="rId4"/>
    <p:sldLayoutId id="2147502464" r:id="rId5"/>
    <p:sldLayoutId id="2147502465" r:id="rId6"/>
    <p:sldLayoutId id="2147502466" r:id="rId7"/>
    <p:sldLayoutId id="2147502467" r:id="rId8"/>
    <p:sldLayoutId id="2147502468" r:id="rId9"/>
    <p:sldLayoutId id="2147502469" r:id="rId10"/>
    <p:sldLayoutId id="21475024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14339" name="Text Box 5"/>
          <p:cNvSpPr>
            <a:spLocks noChangeArrowheads="1"/>
          </p:cNvSpPr>
          <p:nvPr/>
        </p:nvSpPr>
        <p:spPr bwMode="auto">
          <a:xfrm>
            <a:off x="400050" y="6553200"/>
            <a:ext cx="2301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6A22A280-BBE7-4700-A9FB-FB236E80E79C}" type="slidenum">
              <a:rPr lang="zh-CN" altLang="en-US" sz="800" smtClean="0">
                <a:solidFill>
                  <a:srgbClr val="666666"/>
                </a:solidFill>
                <a:ea typeface="MS PGothic" pitchFamily="34" charset="-128"/>
                <a:sym typeface="Verdana" pitchFamily="34" charset="0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z="800" smtClean="0">
              <a:solidFill>
                <a:srgbClr val="666666"/>
              </a:solidFill>
              <a:ea typeface="MS PGothic" pitchFamily="34" charset="-128"/>
              <a:sym typeface="Verdana" pitchFamily="34" charset="0"/>
            </a:endParaRPr>
          </a:p>
        </p:txBody>
      </p:sp>
      <p:sp>
        <p:nvSpPr>
          <p:cNvPr id="10244" name="Text Box 7"/>
          <p:cNvSpPr>
            <a:spLocks noChangeArrowheads="1"/>
          </p:cNvSpPr>
          <p:nvPr/>
        </p:nvSpPr>
        <p:spPr bwMode="auto">
          <a:xfrm>
            <a:off x="685800" y="6553200"/>
            <a:ext cx="37338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altLang="zh-CN" sz="800" smtClean="0">
                <a:solidFill>
                  <a:srgbClr val="666666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| Presentation Title | Client Name | XX Month Year</a:t>
            </a:r>
            <a:endParaRPr lang="zh-CN" altLang="en-US" sz="1800" smtClean="0">
              <a:solidFill>
                <a:srgbClr val="3C3737"/>
              </a:solidFill>
            </a:endParaRPr>
          </a:p>
        </p:txBody>
      </p:sp>
      <p:sp>
        <p:nvSpPr>
          <p:cNvPr id="10245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7" rIns="91396" bIns="4569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919090"/>
                </a:solidFill>
                <a:latin typeface="Verdana" pitchFamily="34" charset="0"/>
                <a:ea typeface="MS PGothic" pitchFamily="34" charset="-128"/>
                <a:sym typeface="Verdan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5"/>
          <p:cNvSpPr>
            <a:spLocks noChangeArrowheads="1"/>
          </p:cNvSpPr>
          <p:nvPr/>
        </p:nvSpPr>
        <p:spPr bwMode="auto">
          <a:xfrm>
            <a:off x="300038" y="6488113"/>
            <a:ext cx="338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fld id="{30A6C1FB-0006-4264-BF57-275292D8D4C4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sym typeface="宋体" pitchFamily="2" charset="-122"/>
              </a:rPr>
              <a:pPr algn="r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altLang="zh-CN" smtClean="0">
              <a:solidFill>
                <a:srgbClr val="6666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620" r:id="rId1"/>
    <p:sldLayoutId id="2147502621" r:id="rId2"/>
    <p:sldLayoutId id="2147502622" r:id="rId3"/>
    <p:sldLayoutId id="2147502623" r:id="rId4"/>
    <p:sldLayoutId id="2147502624" r:id="rId5"/>
    <p:sldLayoutId id="2147502625" r:id="rId6"/>
    <p:sldLayoutId id="2147502626" r:id="rId7"/>
    <p:sldLayoutId id="2147502627" r:id="rId8"/>
    <p:sldLayoutId id="2147502628" r:id="rId9"/>
    <p:sldLayoutId id="2147502629" r:id="rId10"/>
    <p:sldLayoutId id="21475026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1313" indent="-341313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2713" indent="344488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2438" indent="461963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5338" indent="576263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14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5986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58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30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0213" indent="687388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71" r:id="rId1"/>
    <p:sldLayoutId id="2147502472" r:id="rId2"/>
    <p:sldLayoutId id="2147502473" r:id="rId3"/>
    <p:sldLayoutId id="2147502474" r:id="rId4"/>
    <p:sldLayoutId id="2147502475" r:id="rId5"/>
    <p:sldLayoutId id="2147502476" r:id="rId6"/>
    <p:sldLayoutId id="2147502477" r:id="rId7"/>
    <p:sldLayoutId id="2147502478" r:id="rId8"/>
    <p:sldLayoutId id="2147502479" r:id="rId9"/>
    <p:sldLayoutId id="2147502480" r:id="rId10"/>
    <p:sldLayoutId id="2147502481" r:id="rId11"/>
    <p:sldLayoutId id="2147502482" r:id="rId12"/>
    <p:sldLayoutId id="214750248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2" descr="图片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85" r:id="rId1"/>
    <p:sldLayoutId id="2147502486" r:id="rId2"/>
    <p:sldLayoutId id="2147502487" r:id="rId3"/>
    <p:sldLayoutId id="2147502488" r:id="rId4"/>
    <p:sldLayoutId id="2147502489" r:id="rId5"/>
    <p:sldLayoutId id="2147502490" r:id="rId6"/>
    <p:sldLayoutId id="2147502491" r:id="rId7"/>
    <p:sldLayoutId id="2147502492" r:id="rId8"/>
    <p:sldLayoutId id="2147502493" r:id="rId9"/>
    <p:sldLayoutId id="2147502494" r:id="rId10"/>
    <p:sldLayoutId id="21475024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7DC5E01C-A2AA-4657-9E6D-D9899C78E759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31" r:id="rId1"/>
    <p:sldLayoutId id="2147502632" r:id="rId2"/>
    <p:sldLayoutId id="214750263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图片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96" r:id="rId1"/>
    <p:sldLayoutId id="2147502497" r:id="rId2"/>
    <p:sldLayoutId id="2147502498" r:id="rId3"/>
    <p:sldLayoutId id="2147502499" r:id="rId4"/>
    <p:sldLayoutId id="2147502500" r:id="rId5"/>
    <p:sldLayoutId id="2147502501" r:id="rId6"/>
    <p:sldLayoutId id="2147502502" r:id="rId7"/>
    <p:sldLayoutId id="2147502503" r:id="rId8"/>
    <p:sldLayoutId id="2147502504" r:id="rId9"/>
    <p:sldLayoutId id="2147502505" r:id="rId10"/>
    <p:sldLayoutId id="2147502506" r:id="rId11"/>
    <p:sldLayoutId id="2147502507" r:id="rId12"/>
    <p:sldLayoutId id="214750250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09" r:id="rId1"/>
    <p:sldLayoutId id="2147502510" r:id="rId2"/>
    <p:sldLayoutId id="2147502511" r:id="rId3"/>
    <p:sldLayoutId id="2147502512" r:id="rId4"/>
    <p:sldLayoutId id="2147502513" r:id="rId5"/>
    <p:sldLayoutId id="2147502514" r:id="rId6"/>
    <p:sldLayoutId id="2147502515" r:id="rId7"/>
    <p:sldLayoutId id="2147502516" r:id="rId8"/>
    <p:sldLayoutId id="2147502517" r:id="rId9"/>
    <p:sldLayoutId id="2147502518" r:id="rId10"/>
    <p:sldLayoutId id="2147502519" r:id="rId11"/>
    <p:sldLayoutId id="21475025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方正悦准黑简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方正悦准黑简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方正悦准黑简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方正悦准黑简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方正悦准黑简体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方正悦准黑简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方正悦准黑简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方正悦准黑简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方正悦准黑简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方正悦准黑简体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方正悦准黑简体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方正悦准黑简体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方正悦准黑简体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方正悦准黑简体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方正悦准黑简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方正悦准黑简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方正悦准黑简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方正悦准黑简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" descr="图片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图片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1028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775BDEEC-3586-4C73-90E5-8E97911BDCE2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34" r:id="rId1"/>
    <p:sldLayoutId id="2147502635" r:id="rId2"/>
    <p:sldLayoutId id="2147502636" r:id="rId3"/>
    <p:sldLayoutId id="2147502522" r:id="rId4"/>
    <p:sldLayoutId id="214750252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图片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17268D5-7E5E-4E48-84B2-7F84B04C95E5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37" r:id="rId1"/>
    <p:sldLayoutId id="2147502638" r:id="rId2"/>
    <p:sldLayoutId id="2147502639" r:id="rId3"/>
    <p:sldLayoutId id="2147502524" r:id="rId4"/>
    <p:sldLayoutId id="214750252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图片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140F961-1327-4E47-BC04-BE989F0E4129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40" r:id="rId1"/>
    <p:sldLayoutId id="2147502641" r:id="rId2"/>
    <p:sldLayoutId id="2147502642" r:id="rId3"/>
    <p:sldLayoutId id="214750252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图片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3076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009D840-ED17-4089-875C-0606EEDCA921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43" r:id="rId1"/>
    <p:sldLayoutId id="2147502644" r:id="rId2"/>
    <p:sldLayoutId id="2147502645" r:id="rId3"/>
    <p:sldLayoutId id="214750252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宋体" charset="0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cs typeface="宋体" charset="0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cs typeface="宋体" charset="0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cs typeface="宋体" charset="0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cs typeface="宋体" charset="0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宋体" charset="0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28" r:id="rId1"/>
    <p:sldLayoutId id="2147502529" r:id="rId2"/>
    <p:sldLayoutId id="2147502530" r:id="rId3"/>
    <p:sldLayoutId id="2147502531" r:id="rId4"/>
    <p:sldLayoutId id="2147502532" r:id="rId5"/>
    <p:sldLayoutId id="2147502533" r:id="rId6"/>
    <p:sldLayoutId id="2147502534" r:id="rId7"/>
    <p:sldLayoutId id="2147502535" r:id="rId8"/>
    <p:sldLayoutId id="2147502536" r:id="rId9"/>
    <p:sldLayoutId id="2147502537" r:id="rId10"/>
    <p:sldLayoutId id="2147502538" r:id="rId11"/>
    <p:sldLayoutId id="2147502539" r:id="rId12"/>
    <p:sldLayoutId id="214750254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41" r:id="rId1"/>
    <p:sldLayoutId id="2147502542" r:id="rId2"/>
    <p:sldLayoutId id="2147502543" r:id="rId3"/>
    <p:sldLayoutId id="2147502544" r:id="rId4"/>
    <p:sldLayoutId id="2147502545" r:id="rId5"/>
    <p:sldLayoutId id="2147502546" r:id="rId6"/>
    <p:sldLayoutId id="2147502547" r:id="rId7"/>
    <p:sldLayoutId id="2147502548" r:id="rId8"/>
    <p:sldLayoutId id="2147502549" r:id="rId9"/>
    <p:sldLayoutId id="2147502550" r:id="rId10"/>
    <p:sldLayoutId id="2147502551" r:id="rId11"/>
    <p:sldLayoutId id="2147502552" r:id="rId12"/>
    <p:sldLayoutId id="214750255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7C8B7A23-3FF8-44FE-A229-15C0F8AD4EB7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47" r:id="rId1"/>
    <p:sldLayoutId id="2147502648" r:id="rId2"/>
    <p:sldLayoutId id="214750264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FCDEA6B-987B-4A89-82FF-503F62765E71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50" r:id="rId1"/>
    <p:sldLayoutId id="2147502651" r:id="rId2"/>
    <p:sldLayoutId id="214750265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D92E9FD-3B84-4C85-BF97-6BA6E5DCFF5A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53" r:id="rId1"/>
    <p:sldLayoutId id="2147502654" r:id="rId2"/>
    <p:sldLayoutId id="2147502655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56" r:id="rId1"/>
    <p:sldLayoutId id="2147502557" r:id="rId2"/>
    <p:sldLayoutId id="2147502558" r:id="rId3"/>
    <p:sldLayoutId id="2147502559" r:id="rId4"/>
    <p:sldLayoutId id="2147502560" r:id="rId5"/>
    <p:sldLayoutId id="2147502561" r:id="rId6"/>
    <p:sldLayoutId id="2147502562" r:id="rId7"/>
    <p:sldLayoutId id="2147502563" r:id="rId8"/>
    <p:sldLayoutId id="2147502564" r:id="rId9"/>
    <p:sldLayoutId id="2147502565" r:id="rId10"/>
    <p:sldLayoutId id="2147502566" r:id="rId11"/>
    <p:sldLayoutId id="2147502567" r:id="rId12"/>
    <p:sldLayoutId id="214750256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69" r:id="rId1"/>
    <p:sldLayoutId id="2147502570" r:id="rId2"/>
    <p:sldLayoutId id="2147502571" r:id="rId3"/>
    <p:sldLayoutId id="2147502572" r:id="rId4"/>
    <p:sldLayoutId id="2147502573" r:id="rId5"/>
    <p:sldLayoutId id="2147502574" r:id="rId6"/>
    <p:sldLayoutId id="2147502575" r:id="rId7"/>
    <p:sldLayoutId id="2147502576" r:id="rId8"/>
    <p:sldLayoutId id="2147502577" r:id="rId9"/>
    <p:sldLayoutId id="2147502578" r:id="rId10"/>
    <p:sldLayoutId id="2147502579" r:id="rId11"/>
    <p:sldLayoutId id="2147502580" r:id="rId12"/>
    <p:sldLayoutId id="214750258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D87F43E-31A9-4184-88CF-902C0E0FEDA4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656" r:id="rId1"/>
    <p:sldLayoutId id="2147502657" r:id="rId2"/>
    <p:sldLayoutId id="214750265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82" r:id="rId1"/>
    <p:sldLayoutId id="2147502583" r:id="rId2"/>
    <p:sldLayoutId id="2147502584" r:id="rId3"/>
    <p:sldLayoutId id="2147502585" r:id="rId4"/>
    <p:sldLayoutId id="2147502586" r:id="rId5"/>
    <p:sldLayoutId id="2147502587" r:id="rId6"/>
    <p:sldLayoutId id="2147502588" r:id="rId7"/>
    <p:sldLayoutId id="2147502589" r:id="rId8"/>
    <p:sldLayoutId id="2147502590" r:id="rId9"/>
    <p:sldLayoutId id="2147502591" r:id="rId10"/>
    <p:sldLayoutId id="2147502592" r:id="rId11"/>
    <p:sldLayoutId id="2147502593" r:id="rId12"/>
    <p:sldLayoutId id="214750259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图片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734175"/>
            <a:ext cx="338138" cy="1238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87054487-54B6-4551-88C7-04169046E844}" type="slidenum">
              <a:rPr lang="zh-CN" altLang="en-US" sz="800" smtClean="0">
                <a:solidFill>
                  <a:srgbClr val="666666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80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660" r:id="rId1"/>
    <p:sldLayoutId id="2147502661" r:id="rId2"/>
    <p:sldLayoutId id="2147502662" r:id="rId3"/>
    <p:sldLayoutId id="2147502663" r:id="rId4"/>
    <p:sldLayoutId id="2147502664" r:id="rId5"/>
    <p:sldLayoutId id="2147502665" r:id="rId6"/>
    <p:sldLayoutId id="2147502666" r:id="rId7"/>
    <p:sldLayoutId id="2147502667" r:id="rId8"/>
    <p:sldLayoutId id="2147502668" r:id="rId9"/>
    <p:sldLayoutId id="2147502669" r:id="rId10"/>
    <p:sldLayoutId id="2147502670" r:id="rId11"/>
    <p:sldLayoutId id="2147502671" r:id="rId12"/>
    <p:sldLayoutId id="21475026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4D9589E9-3881-47AD-939C-2F15747910A2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686" r:id="rId1"/>
    <p:sldLayoutId id="2147502687" r:id="rId2"/>
    <p:sldLayoutId id="214750268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A20F44A-E32D-4AF6-AD04-A20007AD143F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691" r:id="rId1"/>
    <p:sldLayoutId id="2147502692" r:id="rId2"/>
    <p:sldLayoutId id="214750269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2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696" r:id="rId1"/>
    <p:sldLayoutId id="2147502697" r:id="rId2"/>
    <p:sldLayoutId id="2147502698" r:id="rId3"/>
    <p:sldLayoutId id="2147502699" r:id="rId4"/>
    <p:sldLayoutId id="2147502700" r:id="rId5"/>
    <p:sldLayoutId id="2147502701" r:id="rId6"/>
    <p:sldLayoutId id="2147502702" r:id="rId7"/>
    <p:sldLayoutId id="2147502703" r:id="rId8"/>
    <p:sldLayoutId id="2147502704" r:id="rId9"/>
    <p:sldLayoutId id="2147502705" r:id="rId10"/>
    <p:sldLayoutId id="2147502706" r:id="rId11"/>
    <p:sldLayoutId id="2147502707" r:id="rId12"/>
    <p:sldLayoutId id="214750270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710" r:id="rId1"/>
    <p:sldLayoutId id="2147502711" r:id="rId2"/>
    <p:sldLayoutId id="2147502712" r:id="rId3"/>
    <p:sldLayoutId id="2147502713" r:id="rId4"/>
    <p:sldLayoutId id="2147502714" r:id="rId5"/>
    <p:sldLayoutId id="2147502715" r:id="rId6"/>
    <p:sldLayoutId id="2147502716" r:id="rId7"/>
    <p:sldLayoutId id="2147502717" r:id="rId8"/>
    <p:sldLayoutId id="2147502718" r:id="rId9"/>
    <p:sldLayoutId id="2147502719" r:id="rId10"/>
    <p:sldLayoutId id="2147502720" r:id="rId11"/>
    <p:sldLayoutId id="2147502721" r:id="rId12"/>
    <p:sldLayoutId id="214750272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/>
          <a:stretch/>
        </p:blipFill>
        <p:spPr bwMode="auto">
          <a:xfrm>
            <a:off x="575555" y="8620"/>
            <a:ext cx="8566857" cy="4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2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6305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9" name="Picture 7" descr="E:\z中国银联\国际业务部\月结项目\12年12月\新-胡淑真-121203-中国银联-中国银联辅助应用系统手册修改\银联国际PPT模板\图片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7" t="81247"/>
          <a:stretch>
            <a:fillRect/>
          </a:stretch>
        </p:blipFill>
        <p:spPr bwMode="auto">
          <a:xfrm>
            <a:off x="5684838" y="5565775"/>
            <a:ext cx="34575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724" r:id="rId1"/>
    <p:sldLayoutId id="214750272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0" fontAlgn="base" hangingPunct="0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0" fontAlgn="base" hangingPunct="0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0" fontAlgn="base" hangingPunct="0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0" fontAlgn="base" hangingPunct="0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 pitchFamily="2" charset="-122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片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1613"/>
            <a:ext cx="7696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单击此处编辑母版文本样式</a:t>
            </a:r>
          </a:p>
        </p:txBody>
      </p:sp>
      <p:sp>
        <p:nvSpPr>
          <p:cNvPr id="717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1D945C7-325F-4C52-A254-A11B302778CA}" type="slidenum">
              <a:rPr lang="zh-CN" altLang="en-US" smtClean="0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800" dirty="0" smtClean="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413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yriad" charset="-122"/>
              </a:rPr>
              <a:t>单击此处编辑母版标题样式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595" r:id="rId1"/>
    <p:sldLayoutId id="2147502596" r:id="rId2"/>
    <p:sldLayoutId id="2147502597" r:id="rId3"/>
    <p:sldLayoutId id="214750242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+mj-lt"/>
          <a:ea typeface="+mj-ea"/>
          <a:cs typeface="+mj-cs"/>
          <a:sym typeface="Myriad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 charset="0"/>
          <a:ea typeface="宋体" pitchFamily="2" charset="-122"/>
          <a:sym typeface="Myriad" charset="0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Myriad" charset="-122"/>
        </a:defRPr>
      </a:lvl1pPr>
      <a:lvl2pPr marL="114300" indent="342900" algn="l" defTabSz="0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2pPr>
      <a:lvl3pPr marL="455613" indent="458788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sym typeface="Myriad" charset="-122"/>
        </a:defRPr>
      </a:lvl3pPr>
      <a:lvl4pPr marL="798513" indent="573088" algn="l" defTabSz="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Myriad" charset="-122"/>
        </a:defRPr>
      </a:lvl4pPr>
      <a:lvl5pPr marL="1143000" indent="685800" algn="l" defTabSz="0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Myriad" charset="-122"/>
        </a:defRPr>
      </a:lvl5pPr>
      <a:lvl6pPr marL="16002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6pPr>
      <a:lvl7pPr marL="20574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7pPr>
      <a:lvl8pPr marL="25146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8pPr>
      <a:lvl9pPr marL="2971800" algn="l" defTabSz="0" rtl="0" eaLnBrk="1" fontAlgn="base" hangingPunct="1">
        <a:spcBef>
          <a:spcPct val="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Myriad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 descr="图片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27" r:id="rId1"/>
    <p:sldLayoutId id="2147502428" r:id="rId2"/>
    <p:sldLayoutId id="2147502429" r:id="rId3"/>
    <p:sldLayoutId id="2147502430" r:id="rId4"/>
    <p:sldLayoutId id="2147502431" r:id="rId5"/>
    <p:sldLayoutId id="2147502432" r:id="rId6"/>
    <p:sldLayoutId id="2147502433" r:id="rId7"/>
    <p:sldLayoutId id="2147502434" r:id="rId8"/>
    <p:sldLayoutId id="2147502435" r:id="rId9"/>
    <p:sldLayoutId id="2147502436" r:id="rId10"/>
    <p:sldLayoutId id="21475024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" descr="图片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38" r:id="rId1"/>
    <p:sldLayoutId id="2147502439" r:id="rId2"/>
    <p:sldLayoutId id="2147502440" r:id="rId3"/>
    <p:sldLayoutId id="2147502441" r:id="rId4"/>
    <p:sldLayoutId id="2147502442" r:id="rId5"/>
    <p:sldLayoutId id="2147502443" r:id="rId6"/>
    <p:sldLayoutId id="2147502444" r:id="rId7"/>
    <p:sldLayoutId id="2147502445" r:id="rId8"/>
    <p:sldLayoutId id="2147502446" r:id="rId9"/>
    <p:sldLayoutId id="2147502447" r:id="rId10"/>
    <p:sldLayoutId id="21475024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13"/>
            <a:ext cx="4730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 descr="图片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449" r:id="rId1"/>
    <p:sldLayoutId id="2147502450" r:id="rId2"/>
    <p:sldLayoutId id="2147502451" r:id="rId3"/>
    <p:sldLayoutId id="2147502452" r:id="rId4"/>
    <p:sldLayoutId id="2147502453" r:id="rId5"/>
    <p:sldLayoutId id="2147502454" r:id="rId6"/>
    <p:sldLayoutId id="2147502455" r:id="rId7"/>
    <p:sldLayoutId id="2147502456" r:id="rId8"/>
    <p:sldLayoutId id="2147502457" r:id="rId9"/>
    <p:sldLayoutId id="2147502458" r:id="rId10"/>
    <p:sldLayoutId id="21475024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方正悦准黑简体"/>
          <a:sym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cs typeface="方正悦准黑简体"/>
          <a:sym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FZYueZhunHeiS"/>
          <a:ea typeface="方正悦准黑简体" pitchFamily="2" charset="-122"/>
          <a:sym typeface="宋体" pitchFamily="2" charset="-122"/>
        </a:defRPr>
      </a:lvl9pPr>
    </p:titleStyle>
    <p:bodyStyle>
      <a:lvl1pPr marL="342900" indent="-342900" algn="l" defTabSz="0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方正悦准黑简体"/>
          <a:sym typeface="宋体" pitchFamily="2" charset="-122"/>
        </a:defRPr>
      </a:lvl1pPr>
      <a:lvl2pPr marL="341313" indent="-227013" algn="l" defTabSz="0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2pPr>
      <a:lvl3pPr marL="682625" indent="-227013" algn="l" defTabSz="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3pPr>
      <a:lvl4pPr marL="1028700" indent="-230188" algn="l" defTabSz="0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4pPr>
      <a:lvl5pPr marL="13731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cs typeface="方正悦准黑简体"/>
          <a:sym typeface="宋体" pitchFamily="2" charset="-122"/>
        </a:defRPr>
      </a:lvl5pPr>
      <a:lvl6pPr marL="18303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6pPr>
      <a:lvl7pPr marL="22875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7pPr>
      <a:lvl8pPr marL="27447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8pPr>
      <a:lvl9pPr marL="3201988" indent="-230188" algn="l" defTabSz="0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宋体" pitchFamily="2" charset="-122"/>
          <a:ea typeface="宋体" pitchFamily="2" charset="-122"/>
          <a:sym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81.jpeg"/><Relationship Id="rId11" Type="http://schemas.openxmlformats.org/officeDocument/2006/relationships/image" Target="../media/image22.png"/><Relationship Id="rId5" Type="http://schemas.openxmlformats.org/officeDocument/2006/relationships/image" Target="../media/image80.png"/><Relationship Id="rId10" Type="http://schemas.openxmlformats.org/officeDocument/2006/relationships/image" Target="../media/image21.png"/><Relationship Id="rId4" Type="http://schemas.openxmlformats.org/officeDocument/2006/relationships/image" Target="../media/image7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2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87.png"/><Relationship Id="rId11" Type="http://schemas.openxmlformats.org/officeDocument/2006/relationships/image" Target="../media/image26.png"/><Relationship Id="rId5" Type="http://schemas.openxmlformats.org/officeDocument/2006/relationships/image" Target="../media/image86.png"/><Relationship Id="rId10" Type="http://schemas.openxmlformats.org/officeDocument/2006/relationships/image" Target="../media/image24.png"/><Relationship Id="rId4" Type="http://schemas.openxmlformats.org/officeDocument/2006/relationships/image" Target="../media/image85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0.png"/><Relationship Id="rId7" Type="http://schemas.openxmlformats.org/officeDocument/2006/relationships/image" Target="../media/image21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93.png"/><Relationship Id="rId11" Type="http://schemas.openxmlformats.org/officeDocument/2006/relationships/image" Target="../media/image95.jpeg"/><Relationship Id="rId5" Type="http://schemas.openxmlformats.org/officeDocument/2006/relationships/image" Target="../media/image92.jpeg"/><Relationship Id="rId10" Type="http://schemas.openxmlformats.org/officeDocument/2006/relationships/image" Target="../media/image23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12" Type="http://schemas.openxmlformats.org/officeDocument/2006/relationships/image" Target="../media/image2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100.png"/><Relationship Id="rId11" Type="http://schemas.openxmlformats.org/officeDocument/2006/relationships/image" Target="../media/image24.png"/><Relationship Id="rId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9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3.jpeg"/><Relationship Id="rId7" Type="http://schemas.openxmlformats.org/officeDocument/2006/relationships/image" Target="../media/image21.png"/><Relationship Id="rId12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106.png"/><Relationship Id="rId11" Type="http://schemas.openxmlformats.org/officeDocument/2006/relationships/image" Target="../media/image25.png"/><Relationship Id="rId5" Type="http://schemas.openxmlformats.org/officeDocument/2006/relationships/image" Target="../media/image105.png"/><Relationship Id="rId10" Type="http://schemas.openxmlformats.org/officeDocument/2006/relationships/image" Target="../media/image26.png"/><Relationship Id="rId4" Type="http://schemas.openxmlformats.org/officeDocument/2006/relationships/image" Target="../media/image104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41.xml"/><Relationship Id="rId6" Type="http://schemas.openxmlformats.org/officeDocument/2006/relationships/image" Target="../media/image112.jpeg"/><Relationship Id="rId11" Type="http://schemas.openxmlformats.org/officeDocument/2006/relationships/image" Target="../media/image24.png"/><Relationship Id="rId5" Type="http://schemas.openxmlformats.org/officeDocument/2006/relationships/image" Target="../media/image111.jpg"/><Relationship Id="rId10" Type="http://schemas.openxmlformats.org/officeDocument/2006/relationships/image" Target="../media/image26.png"/><Relationship Id="rId4" Type="http://schemas.openxmlformats.org/officeDocument/2006/relationships/image" Target="../media/image110.jp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5.png"/><Relationship Id="rId7" Type="http://schemas.openxmlformats.org/officeDocument/2006/relationships/image" Target="../media/image21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3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jpeg"/><Relationship Id="rId18" Type="http://schemas.openxmlformats.org/officeDocument/2006/relationships/image" Target="../media/image43.gif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32" Type="http://schemas.openxmlformats.org/officeDocument/2006/relationships/image" Target="../media/image57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28" Type="http://schemas.openxmlformats.org/officeDocument/2006/relationships/image" Target="../media/image53.jpe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Relationship Id="rId8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62.jpe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61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68.png"/><Relationship Id="rId11" Type="http://schemas.openxmlformats.org/officeDocument/2006/relationships/image" Target="../media/image21.png"/><Relationship Id="rId5" Type="http://schemas.openxmlformats.org/officeDocument/2006/relationships/image" Target="../media/image67.jpeg"/><Relationship Id="rId10" Type="http://schemas.openxmlformats.org/officeDocument/2006/relationships/image" Target="../media/image22.png"/><Relationship Id="rId4" Type="http://schemas.openxmlformats.org/officeDocument/2006/relationships/image" Target="../media/image6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jpeg"/><Relationship Id="rId7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73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8775" y="4686235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FZYueZhunHeiS" charset="-122"/>
              </a:rPr>
              <a:t>2015-2016 UnionPay International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FZYueZhunHeiS" charset="-122"/>
              </a:rPr>
              <a:t>“40 Selected Tourist Destinations Worldwide”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cs typeface="Arial" pitchFamily="34" charset="0"/>
                <a:sym typeface="FZYueZhunHeiS" charset="-122"/>
              </a:rPr>
              <a:t>Marketing Campaign</a:t>
            </a:r>
            <a:endParaRPr lang="en-US" altLang="zh-CN" sz="2400" b="1" dirty="0" smtClean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4697" name="矩形 2"/>
          <p:cNvSpPr>
            <a:spLocks noChangeArrowheads="1"/>
          </p:cNvSpPr>
          <p:nvPr/>
        </p:nvSpPr>
        <p:spPr bwMode="auto">
          <a:xfrm>
            <a:off x="682588" y="5446385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Free travel on shuttle by showing UnionPay cards.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699" name="矩形 2"/>
          <p:cNvSpPr>
            <a:spLocks noChangeArrowheads="1"/>
          </p:cNvSpPr>
          <p:nvPr/>
        </p:nvSpPr>
        <p:spPr bwMode="auto">
          <a:xfrm>
            <a:off x="2807804" y="5451611"/>
            <a:ext cx="2032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Complimentary T-money transportation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card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702" name="矩形 2"/>
          <p:cNvSpPr>
            <a:spLocks noChangeArrowheads="1"/>
          </p:cNvSpPr>
          <p:nvPr/>
        </p:nvSpPr>
        <p:spPr bwMode="auto">
          <a:xfrm>
            <a:off x="4860032" y="5487615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KRW 2,000 off daily rent of roaming mobile phone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4709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54" y="4629249"/>
            <a:ext cx="14938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10" name="Picture 38" descr="D:\2015年五一营销\五一营销商户图片\韩国\机场快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41" y="4665253"/>
            <a:ext cx="14890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11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54" y="4665253"/>
            <a:ext cx="163259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2" name="矩形 2"/>
          <p:cNvSpPr>
            <a:spLocks noChangeArrowheads="1"/>
          </p:cNvSpPr>
          <p:nvPr/>
        </p:nvSpPr>
        <p:spPr bwMode="auto">
          <a:xfrm>
            <a:off x="7181426" y="5492261"/>
            <a:ext cx="1827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off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4715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91" y="4711290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8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23D18BAF-106B-4E1B-861F-7AB5D5298C17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10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48588" y="3261754"/>
            <a:ext cx="377156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10%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off upon purchasing 1-Day Pass with UnionPay card;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off upon purchasing 1-Day Pass with </a:t>
            </a:r>
            <a:r>
              <a:rPr lang="en-US" altLang="zh-CN" sz="12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UnionPay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Platinum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Card.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0088" y="3283979"/>
            <a:ext cx="38704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Spend a minimum of US$300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get a silver membership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card of 5-10% off.</a:t>
            </a:r>
            <a:endParaRPr lang="en-US" altLang="zh-CN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" name="Picture 4" descr="C:\Users\user\Desktop\picture\乐天世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10" y="1504391"/>
            <a:ext cx="29003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1502804"/>
            <a:ext cx="2882776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 bwMode="auto">
          <a:xfrm>
            <a:off x="615664" y="4221088"/>
            <a:ext cx="8392975" cy="172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737" y="4257092"/>
            <a:ext cx="2360060" cy="324036"/>
            <a:chOff x="775018" y="4231817"/>
            <a:chExt cx="2360060" cy="324036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033873" y="4278854"/>
              <a:ext cx="21012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Seoul Tourist 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Shuttle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4" name="Picture 163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18" y="4231817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组合 46"/>
          <p:cNvGrpSpPr/>
          <p:nvPr/>
        </p:nvGrpSpPr>
        <p:grpSpPr>
          <a:xfrm>
            <a:off x="2987824" y="4227475"/>
            <a:ext cx="1944216" cy="461665"/>
            <a:chOff x="927778" y="4205502"/>
            <a:chExt cx="1944216" cy="461665"/>
          </a:xfrm>
        </p:grpSpPr>
        <p:sp>
          <p:nvSpPr>
            <p:cNvPr id="48" name="矩形 2"/>
            <p:cNvSpPr>
              <a:spLocks noChangeArrowheads="1"/>
            </p:cNvSpPr>
            <p:nvPr/>
          </p:nvSpPr>
          <p:spPr bwMode="auto">
            <a:xfrm>
              <a:off x="1222548" y="4205502"/>
              <a:ext cx="1649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Incheon Airport 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Shuttles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9" name="Picture 163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78" y="4235119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组合 51"/>
          <p:cNvGrpSpPr/>
          <p:nvPr/>
        </p:nvGrpSpPr>
        <p:grpSpPr>
          <a:xfrm>
            <a:off x="7106082" y="4263479"/>
            <a:ext cx="2182454" cy="461665"/>
            <a:chOff x="874525" y="4303366"/>
            <a:chExt cx="2182454" cy="461665"/>
          </a:xfrm>
        </p:grpSpPr>
        <p:sp>
          <p:nvSpPr>
            <p:cNvPr id="53" name="矩形 2"/>
            <p:cNvSpPr>
              <a:spLocks noChangeArrowheads="1"/>
            </p:cNvSpPr>
            <p:nvPr/>
          </p:nvSpPr>
          <p:spPr bwMode="auto">
            <a:xfrm>
              <a:off x="1040743" y="4303366"/>
              <a:ext cx="20162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DROPTOP Coffee </a:t>
              </a:r>
              <a:endParaRPr lang="en-US" altLang="zh-CN" sz="1200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Bar 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at </a:t>
              </a:r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Jeju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Airport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25" y="4336807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698302" y="1102995"/>
            <a:ext cx="2419880" cy="373430"/>
            <a:chOff x="1271215" y="4218117"/>
            <a:chExt cx="2419880" cy="373430"/>
          </a:xfrm>
        </p:grpSpPr>
        <p:sp>
          <p:nvSpPr>
            <p:cNvPr id="56" name="矩形 2"/>
            <p:cNvSpPr>
              <a:spLocks noChangeArrowheads="1"/>
            </p:cNvSpPr>
            <p:nvPr/>
          </p:nvSpPr>
          <p:spPr bwMode="auto">
            <a:xfrm>
              <a:off x="1580517" y="4275870"/>
              <a:ext cx="21105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Shilla</a:t>
              </a:r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Duty Free </a:t>
              </a:r>
              <a:r>
                <a:rPr lang="en-US" altLang="zh-CN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Shop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7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215" y="4218117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矩形 2"/>
          <p:cNvSpPr>
            <a:spLocks noChangeArrowheads="1"/>
          </p:cNvSpPr>
          <p:nvPr/>
        </p:nvSpPr>
        <p:spPr bwMode="auto">
          <a:xfrm>
            <a:off x="5276070" y="1177007"/>
            <a:ext cx="1312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 err="1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Lotte</a:t>
            </a:r>
            <a:r>
              <a:rPr lang="en-US" altLang="zh-CN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 World </a:t>
            </a:r>
            <a:endParaRPr lang="zh-CN" altLang="en-US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937270" y="4227475"/>
            <a:ext cx="2238791" cy="461665"/>
            <a:chOff x="2939170" y="4284900"/>
            <a:chExt cx="2238791" cy="461665"/>
          </a:xfrm>
        </p:grpSpPr>
        <p:sp>
          <p:nvSpPr>
            <p:cNvPr id="64" name="矩形 2"/>
            <p:cNvSpPr>
              <a:spLocks noChangeArrowheads="1"/>
            </p:cNvSpPr>
            <p:nvPr/>
          </p:nvSpPr>
          <p:spPr bwMode="auto">
            <a:xfrm>
              <a:off x="3180125" y="4284900"/>
              <a:ext cx="1997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KT Roaming Center at Incheon Airport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170" y="4310789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South Korea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63" name="Picture 5" descr="C:\Users\dengs\Desktop\景点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82" y="1160748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5720" name="矩形 29"/>
          <p:cNvSpPr>
            <a:spLocks noChangeArrowheads="1"/>
          </p:cNvSpPr>
          <p:nvPr/>
        </p:nvSpPr>
        <p:spPr bwMode="auto">
          <a:xfrm>
            <a:off x="915278" y="3266981"/>
            <a:ext cx="3344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Free *Tourist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Privileges Passport to enjoy a wide array of privileges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5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8"/>
          <a:stretch>
            <a:fillRect/>
          </a:stretch>
        </p:blipFill>
        <p:spPr bwMode="auto">
          <a:xfrm>
            <a:off x="915278" y="1485806"/>
            <a:ext cx="2935163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6" name="矩形 2"/>
          <p:cNvSpPr>
            <a:spLocks noChangeArrowheads="1"/>
          </p:cNvSpPr>
          <p:nvPr/>
        </p:nvSpPr>
        <p:spPr bwMode="auto">
          <a:xfrm>
            <a:off x="647564" y="5370513"/>
            <a:ext cx="2304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off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best available rate, 10%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off food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beverage, 10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off treatments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728" name="矩形 2"/>
          <p:cNvSpPr>
            <a:spLocks noChangeArrowheads="1"/>
          </p:cNvSpPr>
          <p:nvPr/>
        </p:nvSpPr>
        <p:spPr bwMode="auto">
          <a:xfrm>
            <a:off x="2951820" y="5451611"/>
            <a:ext cx="1898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off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upon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spending a minimum of $80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730" name="矩形 2"/>
          <p:cNvSpPr>
            <a:spLocks noChangeArrowheads="1"/>
          </p:cNvSpPr>
          <p:nvPr/>
        </p:nvSpPr>
        <p:spPr bwMode="auto">
          <a:xfrm>
            <a:off x="5151927" y="5434561"/>
            <a:ext cx="1544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off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 admission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 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5738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" y="4602163"/>
            <a:ext cx="13493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9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4684812"/>
            <a:ext cx="13319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0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672237"/>
            <a:ext cx="1314078" cy="7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48808"/>
            <a:ext cx="12938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42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BA16CA9-5C68-4DFE-AFCC-095AB1CC18E2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11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942393" y="3221387"/>
            <a:ext cx="364095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spend a minimum of S$500 at participating merchants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redeem </a:t>
            </a:r>
            <a:r>
              <a:rPr lang="en-US" altLang="zh-CN" sz="12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Mapletree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and Resorts World </a:t>
            </a:r>
            <a:r>
              <a:rPr lang="en-US" altLang="zh-CN" sz="12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Sentosa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vouchers worth S$50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575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68" y="1485807"/>
            <a:ext cx="28829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915278" y="997853"/>
            <a:ext cx="3368690" cy="382341"/>
            <a:chOff x="1583668" y="4221088"/>
            <a:chExt cx="3368690" cy="382341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886454" y="4295652"/>
              <a:ext cx="3065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Takashimaya Department Store 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2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668" y="4221088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4886706" y="1081328"/>
            <a:ext cx="2536644" cy="338809"/>
            <a:chOff x="3293994" y="4246561"/>
            <a:chExt cx="2536644" cy="338809"/>
          </a:xfrm>
        </p:grpSpPr>
        <p:sp>
          <p:nvSpPr>
            <p:cNvPr id="45" name="矩形 2"/>
            <p:cNvSpPr>
              <a:spLocks noChangeArrowheads="1"/>
            </p:cNvSpPr>
            <p:nvPr/>
          </p:nvSpPr>
          <p:spPr bwMode="auto">
            <a:xfrm>
              <a:off x="3661583" y="4246561"/>
              <a:ext cx="21690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Sentosa</a:t>
              </a:r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Harbourfront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994" y="4257606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组合 46"/>
          <p:cNvGrpSpPr/>
          <p:nvPr/>
        </p:nvGrpSpPr>
        <p:grpSpPr>
          <a:xfrm>
            <a:off x="2951821" y="4263479"/>
            <a:ext cx="2016223" cy="461665"/>
            <a:chOff x="865501" y="4282331"/>
            <a:chExt cx="2016223" cy="461665"/>
          </a:xfrm>
        </p:grpSpPr>
        <p:sp>
          <p:nvSpPr>
            <p:cNvPr id="48" name="矩形 2"/>
            <p:cNvSpPr>
              <a:spLocks noChangeArrowheads="1"/>
            </p:cNvSpPr>
            <p:nvPr/>
          </p:nvSpPr>
          <p:spPr bwMode="auto">
            <a:xfrm>
              <a:off x="1035168" y="4282331"/>
              <a:ext cx="18465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Creative Eateries Restaurants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01" y="4336807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组合 51"/>
          <p:cNvGrpSpPr/>
          <p:nvPr/>
        </p:nvGrpSpPr>
        <p:grpSpPr>
          <a:xfrm>
            <a:off x="4922709" y="4228056"/>
            <a:ext cx="2042142" cy="677108"/>
            <a:chOff x="2924609" y="4285481"/>
            <a:chExt cx="2042142" cy="677108"/>
          </a:xfrm>
        </p:grpSpPr>
        <p:sp>
          <p:nvSpPr>
            <p:cNvPr id="53" name="矩形 2"/>
            <p:cNvSpPr>
              <a:spLocks noChangeArrowheads="1"/>
            </p:cNvSpPr>
            <p:nvPr/>
          </p:nvSpPr>
          <p:spPr bwMode="auto">
            <a:xfrm>
              <a:off x="3273685" y="4285481"/>
              <a:ext cx="169306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Sentosa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Merlion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and Wings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609" y="4346793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" name="矩形 2"/>
          <p:cNvSpPr>
            <a:spLocks noChangeArrowheads="1"/>
          </p:cNvSpPr>
          <p:nvPr/>
        </p:nvSpPr>
        <p:spPr bwMode="auto">
          <a:xfrm>
            <a:off x="7308304" y="4304129"/>
            <a:ext cx="1445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 err="1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Sentosa</a:t>
            </a:r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Merlion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27584" y="4293096"/>
            <a:ext cx="1703338" cy="309067"/>
            <a:chOff x="5323000" y="4235675"/>
            <a:chExt cx="1703338" cy="309067"/>
          </a:xfrm>
        </p:grpSpPr>
        <p:sp>
          <p:nvSpPr>
            <p:cNvPr id="59" name="矩形 2"/>
            <p:cNvSpPr>
              <a:spLocks noChangeArrowheads="1"/>
            </p:cNvSpPr>
            <p:nvPr/>
          </p:nvSpPr>
          <p:spPr bwMode="auto">
            <a:xfrm>
              <a:off x="5535417" y="4235675"/>
              <a:ext cx="14909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Shangri-La Hotel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000" y="4263386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Singapore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2" name="矩形 2"/>
          <p:cNvSpPr>
            <a:spLocks noChangeArrowheads="1"/>
          </p:cNvSpPr>
          <p:nvPr/>
        </p:nvSpPr>
        <p:spPr bwMode="auto">
          <a:xfrm>
            <a:off x="7039039" y="5434560"/>
            <a:ext cx="1544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off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 admission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 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3" name="Picture 5" descr="C:\Users\dengs\Desktop\景点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63381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6743" name="矩形 65"/>
          <p:cNvSpPr>
            <a:spLocks noChangeArrowheads="1"/>
          </p:cNvSpPr>
          <p:nvPr/>
        </p:nvSpPr>
        <p:spPr bwMode="auto">
          <a:xfrm>
            <a:off x="4890616" y="3045211"/>
            <a:ext cx="392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THB 1,000 discount for any Spa Package value at THB 3,000 or more.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744" name="矩形 29"/>
          <p:cNvSpPr>
            <a:spLocks noChangeArrowheads="1"/>
          </p:cNvSpPr>
          <p:nvPr/>
        </p:nvSpPr>
        <p:spPr bwMode="auto">
          <a:xfrm>
            <a:off x="747940" y="3045212"/>
            <a:ext cx="3128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Buy 10,000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Bht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 Get ON TOP Discount 800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Bht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674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260165"/>
            <a:ext cx="29384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0" name="矩形 2"/>
          <p:cNvSpPr>
            <a:spLocks noChangeArrowheads="1"/>
          </p:cNvSpPr>
          <p:nvPr/>
        </p:nvSpPr>
        <p:spPr bwMode="auto">
          <a:xfrm>
            <a:off x="755576" y="5379603"/>
            <a:ext cx="212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Multiple Privileges by showing UnionPay cards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752" name="矩形 2"/>
          <p:cNvSpPr>
            <a:spLocks noChangeArrowheads="1"/>
          </p:cNvSpPr>
          <p:nvPr/>
        </p:nvSpPr>
        <p:spPr bwMode="auto">
          <a:xfrm>
            <a:off x="2828478" y="5430971"/>
            <a:ext cx="2040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Spend 4000 THB and receive 200 THB voucher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754" name="矩形 2"/>
          <p:cNvSpPr>
            <a:spLocks noChangeArrowheads="1"/>
          </p:cNvSpPr>
          <p:nvPr/>
        </p:nvSpPr>
        <p:spPr bwMode="auto">
          <a:xfrm>
            <a:off x="4869442" y="5379603"/>
            <a:ext cx="212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Spend 4000 THB and receive 200 THB voucher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755" name="矩形 2"/>
          <p:cNvSpPr>
            <a:spLocks noChangeArrowheads="1"/>
          </p:cNvSpPr>
          <p:nvPr/>
        </p:nvSpPr>
        <p:spPr bwMode="auto">
          <a:xfrm>
            <a:off x="7020272" y="5456257"/>
            <a:ext cx="2151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50% off regular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rates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676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1" y="4623142"/>
            <a:ext cx="1366837" cy="7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3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629758"/>
            <a:ext cx="12509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6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D7D5F28A-3557-410F-B769-AD3348904861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12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4" y="1262944"/>
            <a:ext cx="2852872" cy="16259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79" y="4603698"/>
            <a:ext cx="1387227" cy="7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组合 42"/>
          <p:cNvGrpSpPr/>
          <p:nvPr/>
        </p:nvGrpSpPr>
        <p:grpSpPr>
          <a:xfrm>
            <a:off x="732776" y="866021"/>
            <a:ext cx="3748457" cy="402905"/>
            <a:chOff x="1305689" y="4358409"/>
            <a:chExt cx="3748457" cy="402905"/>
          </a:xfrm>
        </p:grpSpPr>
        <p:sp>
          <p:nvSpPr>
            <p:cNvPr id="44" name="矩形 2"/>
            <p:cNvSpPr>
              <a:spLocks noChangeArrowheads="1"/>
            </p:cNvSpPr>
            <p:nvPr/>
          </p:nvSpPr>
          <p:spPr bwMode="auto">
            <a:xfrm>
              <a:off x="1603201" y="4453537"/>
              <a:ext cx="3450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King Power Airport Duty Free Shops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5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689" y="4358409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647564" y="4227475"/>
            <a:ext cx="1965134" cy="461665"/>
            <a:chOff x="2834688" y="4257285"/>
            <a:chExt cx="1965134" cy="461665"/>
          </a:xfrm>
        </p:grpSpPr>
        <p:sp>
          <p:nvSpPr>
            <p:cNvPr id="52" name="矩形 2"/>
            <p:cNvSpPr>
              <a:spLocks noChangeArrowheads="1"/>
            </p:cNvSpPr>
            <p:nvPr/>
          </p:nvSpPr>
          <p:spPr bwMode="auto">
            <a:xfrm>
              <a:off x="3122720" y="4257285"/>
              <a:ext cx="16771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Siam Paragon &amp; Siam Center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88" y="4319178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组合 56"/>
          <p:cNvGrpSpPr/>
          <p:nvPr/>
        </p:nvGrpSpPr>
        <p:grpSpPr>
          <a:xfrm>
            <a:off x="4606683" y="4201924"/>
            <a:ext cx="2341581" cy="461665"/>
            <a:chOff x="438131" y="4215216"/>
            <a:chExt cx="2341581" cy="461665"/>
          </a:xfrm>
        </p:grpSpPr>
        <p:sp>
          <p:nvSpPr>
            <p:cNvPr id="58" name="矩形 2"/>
            <p:cNvSpPr>
              <a:spLocks noChangeArrowheads="1"/>
            </p:cNvSpPr>
            <p:nvPr/>
          </p:nvSpPr>
          <p:spPr bwMode="auto">
            <a:xfrm>
              <a:off x="643408" y="4215216"/>
              <a:ext cx="213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Central Department Store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9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31" y="4264216"/>
              <a:ext cx="217345" cy="3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组合 59"/>
          <p:cNvGrpSpPr/>
          <p:nvPr/>
        </p:nvGrpSpPr>
        <p:grpSpPr>
          <a:xfrm>
            <a:off x="6696236" y="4293096"/>
            <a:ext cx="1742789" cy="288032"/>
            <a:chOff x="582344" y="4261526"/>
            <a:chExt cx="1742789" cy="288032"/>
          </a:xfrm>
        </p:grpSpPr>
        <p:sp>
          <p:nvSpPr>
            <p:cNvPr id="61" name="矩形 2"/>
            <p:cNvSpPr>
              <a:spLocks noChangeArrowheads="1"/>
            </p:cNvSpPr>
            <p:nvPr/>
          </p:nvSpPr>
          <p:spPr bwMode="auto">
            <a:xfrm>
              <a:off x="870376" y="4261526"/>
              <a:ext cx="14547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Hertz Car Rental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2" name="Picture 163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44" y="4263295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组合 65"/>
          <p:cNvGrpSpPr/>
          <p:nvPr/>
        </p:nvGrpSpPr>
        <p:grpSpPr>
          <a:xfrm>
            <a:off x="2735796" y="4243544"/>
            <a:ext cx="1433889" cy="301580"/>
            <a:chOff x="660317" y="4265234"/>
            <a:chExt cx="1433889" cy="301580"/>
          </a:xfrm>
        </p:grpSpPr>
        <p:sp>
          <p:nvSpPr>
            <p:cNvPr id="67" name="矩形 2"/>
            <p:cNvSpPr>
              <a:spLocks noChangeArrowheads="1"/>
            </p:cNvSpPr>
            <p:nvPr/>
          </p:nvSpPr>
          <p:spPr bwMode="auto">
            <a:xfrm>
              <a:off x="840337" y="4266417"/>
              <a:ext cx="12538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Mega </a:t>
              </a:r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Bangna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9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17" y="4265234"/>
              <a:ext cx="217345" cy="3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Thailand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8115" y="908720"/>
            <a:ext cx="1381539" cy="327764"/>
            <a:chOff x="3591059" y="4434359"/>
            <a:chExt cx="1381539" cy="327764"/>
          </a:xfrm>
        </p:grpSpPr>
        <p:sp>
          <p:nvSpPr>
            <p:cNvPr id="56" name="矩形 2"/>
            <p:cNvSpPr>
              <a:spLocks noChangeArrowheads="1"/>
            </p:cNvSpPr>
            <p:nvPr/>
          </p:nvSpPr>
          <p:spPr bwMode="auto">
            <a:xfrm>
              <a:off x="3924426" y="4434359"/>
              <a:ext cx="1048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Oasis Spa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059" y="4434359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D:\2015年五一营销\五一营销商户图片\泰国\Hertz A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01" y="4617132"/>
            <a:ext cx="1286723" cy="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7767" name="矩形 65"/>
          <p:cNvSpPr>
            <a:spLocks noChangeArrowheads="1"/>
          </p:cNvSpPr>
          <p:nvPr/>
        </p:nvSpPr>
        <p:spPr bwMode="auto">
          <a:xfrm>
            <a:off x="5006664" y="3223850"/>
            <a:ext cx="363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get one free pass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(recommended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admission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price $25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 at the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admissions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desks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768" name="矩形 29"/>
          <p:cNvSpPr>
            <a:spLocks noChangeArrowheads="1"/>
          </p:cNvSpPr>
          <p:nvPr/>
        </p:nvSpPr>
        <p:spPr bwMode="auto">
          <a:xfrm>
            <a:off x="802717" y="3246075"/>
            <a:ext cx="3949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Get a free VIP Coupon Book at the Information Center of Premium Outlets 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777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9" y="1464106"/>
            <a:ext cx="2823081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2"/>
          <a:stretch>
            <a:fillRect/>
          </a:stretch>
        </p:blipFill>
        <p:spPr bwMode="auto">
          <a:xfrm>
            <a:off x="5052334" y="1474425"/>
            <a:ext cx="283203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4" name="矩形 2"/>
          <p:cNvSpPr>
            <a:spLocks noChangeArrowheads="1"/>
          </p:cNvSpPr>
          <p:nvPr/>
        </p:nvSpPr>
        <p:spPr bwMode="auto">
          <a:xfrm>
            <a:off x="719572" y="5365584"/>
            <a:ext cx="2047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Receive a $25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gift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card with purchase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over $500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776" name="矩形 2"/>
          <p:cNvSpPr>
            <a:spLocks noChangeArrowheads="1"/>
          </p:cNvSpPr>
          <p:nvPr/>
        </p:nvSpPr>
        <p:spPr bwMode="auto">
          <a:xfrm>
            <a:off x="3059832" y="5411642"/>
            <a:ext cx="1792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USD20 off 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778" name="矩形 2"/>
          <p:cNvSpPr>
            <a:spLocks noChangeArrowheads="1"/>
          </p:cNvSpPr>
          <p:nvPr/>
        </p:nvSpPr>
        <p:spPr bwMode="auto">
          <a:xfrm>
            <a:off x="5040052" y="5409219"/>
            <a:ext cx="1871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off on main dish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779" name="矩形 2"/>
          <p:cNvSpPr>
            <a:spLocks noChangeArrowheads="1"/>
          </p:cNvSpPr>
          <p:nvPr/>
        </p:nvSpPr>
        <p:spPr bwMode="auto">
          <a:xfrm>
            <a:off x="7183282" y="5409220"/>
            <a:ext cx="1503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off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7782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64" y="4685320"/>
            <a:ext cx="1411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7" y="4597234"/>
            <a:ext cx="1360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64" y="4645632"/>
            <a:ext cx="13827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39" descr="C:\Users\UPI\Desktop\hawaii-seafood-restaur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39" y="4626582"/>
            <a:ext cx="1417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90FB902-54A1-44FA-9B00-5F548DE356D3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13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11330" y="992984"/>
            <a:ext cx="2968582" cy="373430"/>
            <a:chOff x="1347278" y="4485372"/>
            <a:chExt cx="2968582" cy="373430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529392" y="4535340"/>
              <a:ext cx="27864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Woodbury Premium Outlets</a:t>
              </a:r>
              <a:r>
                <a:rPr lang="en-US" altLang="zh-CN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3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278" y="4485372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矩形 2"/>
          <p:cNvSpPr>
            <a:spLocks noChangeArrowheads="1"/>
          </p:cNvSpPr>
          <p:nvPr/>
        </p:nvSpPr>
        <p:spPr bwMode="auto">
          <a:xfrm>
            <a:off x="5245988" y="1142493"/>
            <a:ext cx="3220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Metropolitan Museum of </a:t>
            </a:r>
            <a:r>
              <a:rPr lang="en-US" altLang="zh-CN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Art</a:t>
            </a:r>
            <a:endParaRPr lang="zh-CN" altLang="en-US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" name="Picture 163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0" y="4343681"/>
            <a:ext cx="366867" cy="2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组合 54"/>
          <p:cNvGrpSpPr/>
          <p:nvPr/>
        </p:nvGrpSpPr>
        <p:grpSpPr>
          <a:xfrm>
            <a:off x="909543" y="4248076"/>
            <a:ext cx="1504874" cy="333052"/>
            <a:chOff x="913700" y="4229584"/>
            <a:chExt cx="1504874" cy="333052"/>
          </a:xfrm>
        </p:grpSpPr>
        <p:sp>
          <p:nvSpPr>
            <p:cNvPr id="56" name="矩形 2"/>
            <p:cNvSpPr>
              <a:spLocks noChangeArrowheads="1"/>
            </p:cNvSpPr>
            <p:nvPr/>
          </p:nvSpPr>
          <p:spPr bwMode="auto">
            <a:xfrm>
              <a:off x="1116166" y="4285637"/>
              <a:ext cx="1302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Westfield Mall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7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00" y="4229584"/>
              <a:ext cx="217345" cy="3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57"/>
          <p:cNvGrpSpPr/>
          <p:nvPr/>
        </p:nvGrpSpPr>
        <p:grpSpPr>
          <a:xfrm>
            <a:off x="5138275" y="4309355"/>
            <a:ext cx="1599028" cy="307777"/>
            <a:chOff x="891889" y="4313238"/>
            <a:chExt cx="1599028" cy="307777"/>
          </a:xfrm>
        </p:grpSpPr>
        <p:sp>
          <p:nvSpPr>
            <p:cNvPr id="59" name="矩形 2"/>
            <p:cNvSpPr>
              <a:spLocks noChangeArrowheads="1"/>
            </p:cNvSpPr>
            <p:nvPr/>
          </p:nvSpPr>
          <p:spPr bwMode="auto">
            <a:xfrm>
              <a:off x="1095983" y="4313238"/>
              <a:ext cx="13949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Seafood Village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0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89" y="4360378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矩形 2"/>
          <p:cNvSpPr>
            <a:spLocks noChangeArrowheads="1"/>
          </p:cNvSpPr>
          <p:nvPr/>
        </p:nvSpPr>
        <p:spPr bwMode="auto">
          <a:xfrm>
            <a:off x="3023828" y="4314582"/>
            <a:ext cx="20298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Coral Creek Golf Course</a:t>
            </a:r>
            <a:endParaRPr lang="zh-CN" altLang="en-US" sz="12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USA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48" name="Picture 5" descr="C:\Users\dengs\Desktop\景点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142493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65" y="4289368"/>
            <a:ext cx="333367" cy="3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矩形 2"/>
          <p:cNvSpPr>
            <a:spLocks noChangeArrowheads="1"/>
          </p:cNvSpPr>
          <p:nvPr/>
        </p:nvSpPr>
        <p:spPr bwMode="auto">
          <a:xfrm>
            <a:off x="7326510" y="4329100"/>
            <a:ext cx="1589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Budget Car Rental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9815" name="矩形 65"/>
          <p:cNvSpPr>
            <a:spLocks noChangeArrowheads="1"/>
          </p:cNvSpPr>
          <p:nvPr/>
        </p:nvSpPr>
        <p:spPr bwMode="auto">
          <a:xfrm>
            <a:off x="4925203" y="3284984"/>
            <a:ext cx="3103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Spend 5000 AED within one day and get a mall gift card worth 100 AED.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816" name="矩形 29"/>
          <p:cNvSpPr>
            <a:spLocks noChangeArrowheads="1"/>
          </p:cNvSpPr>
          <p:nvPr/>
        </p:nvSpPr>
        <p:spPr bwMode="auto">
          <a:xfrm>
            <a:off x="785813" y="3325204"/>
            <a:ext cx="3511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15% discount on hotel restaurant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818" name="矩形 2"/>
          <p:cNvSpPr>
            <a:spLocks noChangeArrowheads="1"/>
          </p:cNvSpPr>
          <p:nvPr/>
        </p:nvSpPr>
        <p:spPr bwMode="auto">
          <a:xfrm>
            <a:off x="834355" y="5406442"/>
            <a:ext cx="1649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15% Off Best Available Rate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820" name="矩形 2"/>
          <p:cNvSpPr>
            <a:spLocks noChangeArrowheads="1"/>
          </p:cNvSpPr>
          <p:nvPr/>
        </p:nvSpPr>
        <p:spPr bwMode="auto">
          <a:xfrm>
            <a:off x="2647956" y="5373216"/>
            <a:ext cx="30761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 discount off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 for rooms.</a:t>
            </a:r>
          </a:p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25% discount off  for spa </a:t>
            </a:r>
          </a:p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 discount off at Café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822" name="矩形 2"/>
          <p:cNvSpPr>
            <a:spLocks noChangeArrowheads="1"/>
          </p:cNvSpPr>
          <p:nvPr/>
        </p:nvSpPr>
        <p:spPr bwMode="auto">
          <a:xfrm>
            <a:off x="4860032" y="5528265"/>
            <a:ext cx="1563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15% off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823" name="矩形 2"/>
          <p:cNvSpPr>
            <a:spLocks noChangeArrowheads="1"/>
          </p:cNvSpPr>
          <p:nvPr/>
        </p:nvSpPr>
        <p:spPr bwMode="auto">
          <a:xfrm>
            <a:off x="6840252" y="5528265"/>
            <a:ext cx="2066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restaurant discount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98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7866"/>
          <a:stretch>
            <a:fillRect/>
          </a:stretch>
        </p:blipFill>
        <p:spPr bwMode="auto">
          <a:xfrm>
            <a:off x="785813" y="1557848"/>
            <a:ext cx="2849438" cy="16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840" y="1560096"/>
            <a:ext cx="2658873" cy="16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/>
          <a:stretch>
            <a:fillRect/>
          </a:stretch>
        </p:blipFill>
        <p:spPr bwMode="auto">
          <a:xfrm>
            <a:off x="899542" y="4636504"/>
            <a:ext cx="1511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9" y="4636504"/>
            <a:ext cx="14573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92" y="4670015"/>
            <a:ext cx="14859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8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F9DF52E-A71D-4B36-9BEB-4E95EF9AA1E1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14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77496" y="1142875"/>
            <a:ext cx="2292866" cy="373430"/>
            <a:chOff x="1449104" y="4221088"/>
            <a:chExt cx="2292866" cy="373430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746424" y="4277485"/>
              <a:ext cx="19955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Mall of the Emirates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2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104" y="4221088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797095" y="1091550"/>
            <a:ext cx="2714468" cy="523220"/>
            <a:chOff x="1412065" y="4156122"/>
            <a:chExt cx="2714468" cy="523220"/>
          </a:xfrm>
        </p:grpSpPr>
        <p:sp>
          <p:nvSpPr>
            <p:cNvPr id="44" name="矩形 2"/>
            <p:cNvSpPr>
              <a:spLocks noChangeArrowheads="1"/>
            </p:cNvSpPr>
            <p:nvPr/>
          </p:nvSpPr>
          <p:spPr bwMode="auto">
            <a:xfrm>
              <a:off x="1635889" y="4156122"/>
              <a:ext cx="2490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21 restaurants in Atlantis The Palm Dubai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65" y="4263844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45"/>
          <p:cNvGrpSpPr/>
          <p:nvPr/>
        </p:nvGrpSpPr>
        <p:grpSpPr>
          <a:xfrm>
            <a:off x="834355" y="4227475"/>
            <a:ext cx="2028924" cy="461665"/>
            <a:chOff x="944191" y="4161391"/>
            <a:chExt cx="2028924" cy="461665"/>
          </a:xfrm>
        </p:grpSpPr>
        <p:sp>
          <p:nvSpPr>
            <p:cNvPr id="47" name="矩形 2"/>
            <p:cNvSpPr>
              <a:spLocks noChangeArrowheads="1"/>
            </p:cNvSpPr>
            <p:nvPr/>
          </p:nvSpPr>
          <p:spPr bwMode="auto">
            <a:xfrm>
              <a:off x="1266274" y="4161391"/>
              <a:ext cx="1706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City Sightseeing Dubai 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8" name="Picture 163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191" y="4197302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" name="矩形 2"/>
          <p:cNvSpPr>
            <a:spLocks noChangeArrowheads="1"/>
          </p:cNvSpPr>
          <p:nvPr/>
        </p:nvSpPr>
        <p:spPr bwMode="auto">
          <a:xfrm>
            <a:off x="6912260" y="4263479"/>
            <a:ext cx="1922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Galleries </a:t>
            </a:r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Lafayette Gourmet 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2"/>
          <p:cNvSpPr>
            <a:spLocks noChangeArrowheads="1"/>
          </p:cNvSpPr>
          <p:nvPr/>
        </p:nvSpPr>
        <p:spPr bwMode="auto">
          <a:xfrm>
            <a:off x="4833446" y="4263479"/>
            <a:ext cx="2042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The Lost Chambers Aquarium 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2807804" y="4227475"/>
            <a:ext cx="1809493" cy="461665"/>
            <a:chOff x="5223359" y="4171342"/>
            <a:chExt cx="1809493" cy="461665"/>
          </a:xfrm>
        </p:grpSpPr>
        <p:sp>
          <p:nvSpPr>
            <p:cNvPr id="65" name="矩形 2"/>
            <p:cNvSpPr>
              <a:spLocks noChangeArrowheads="1"/>
            </p:cNvSpPr>
            <p:nvPr/>
          </p:nvSpPr>
          <p:spPr bwMode="auto">
            <a:xfrm>
              <a:off x="5430090" y="4171342"/>
              <a:ext cx="1602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Damac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Hotels &amp;Resorts 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59" y="4191943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Emirates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55" name="Picture 5" descr="C:\Users\dengs\Desktop\景点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52" y="4263676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7211"/>
            <a:ext cx="261817" cy="2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05" y="4696850"/>
            <a:ext cx="1417023" cy="82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1560" y="3189746"/>
            <a:ext cx="3959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Diamond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card 10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discount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for purchase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above $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Platinum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UnionPay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cardholders:5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discount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purchase above $ 2000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UnionPay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cardholders: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discount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54301" y="3175460"/>
            <a:ext cx="30809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All UnionPay cards 15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Discount on Magical South package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810014" y="5603463"/>
            <a:ext cx="1871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5%-15% off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2"/>
          <p:cNvSpPr>
            <a:spLocks noChangeArrowheads="1"/>
          </p:cNvSpPr>
          <p:nvPr/>
        </p:nvSpPr>
        <p:spPr bwMode="auto">
          <a:xfrm>
            <a:off x="2841831" y="5554397"/>
            <a:ext cx="19101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1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15% discount on all bookings.</a:t>
            </a:r>
            <a:endParaRPr lang="zh-CN" altLang="en-US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2"/>
          <p:cNvSpPr>
            <a:spLocks noChangeArrowheads="1"/>
          </p:cNvSpPr>
          <p:nvPr/>
        </p:nvSpPr>
        <p:spPr bwMode="auto">
          <a:xfrm>
            <a:off x="4571999" y="5482389"/>
            <a:ext cx="2484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Golf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@ 40 Euros for 18 holes</a:t>
            </a:r>
          </a:p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Golf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@ 30 Euros for 9 holes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14" y="4682064"/>
            <a:ext cx="1482968" cy="872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9" y="4731047"/>
            <a:ext cx="1432579" cy="84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5" y="1405397"/>
            <a:ext cx="3019586" cy="1641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8096"/>
            <a:ext cx="2854858" cy="1648107"/>
          </a:xfrm>
          <a:prstGeom prst="rect">
            <a:avLst/>
          </a:prstGeom>
        </p:spPr>
      </p:pic>
      <p:sp>
        <p:nvSpPr>
          <p:cNvPr id="56" name="矩形 2"/>
          <p:cNvSpPr>
            <a:spLocks noChangeArrowheads="1"/>
          </p:cNvSpPr>
          <p:nvPr/>
        </p:nvSpPr>
        <p:spPr bwMode="auto">
          <a:xfrm>
            <a:off x="6868987" y="5482389"/>
            <a:ext cx="213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discount for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a minimum stay of 4 nights 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5" y="4553546"/>
            <a:ext cx="1515851" cy="891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41" y="4573635"/>
            <a:ext cx="1542908" cy="90759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35345" y="971739"/>
            <a:ext cx="2035317" cy="373430"/>
            <a:chOff x="1316270" y="4217098"/>
            <a:chExt cx="2035317" cy="373430"/>
          </a:xfrm>
        </p:grpSpPr>
        <p:sp>
          <p:nvSpPr>
            <p:cNvPr id="39" name="矩形 2"/>
            <p:cNvSpPr>
              <a:spLocks noChangeArrowheads="1"/>
            </p:cNvSpPr>
            <p:nvPr/>
          </p:nvSpPr>
          <p:spPr bwMode="auto">
            <a:xfrm>
              <a:off x="1557506" y="4282751"/>
              <a:ext cx="17940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err="1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Adamas</a:t>
              </a:r>
              <a:r>
                <a:rPr lang="en-US" altLang="zh-CN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Diamon</a:t>
              </a:r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lang="en-US" altLang="zh-CN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0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70" y="4217098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5004048" y="1036108"/>
            <a:ext cx="2014781" cy="327764"/>
            <a:chOff x="3435718" y="4284008"/>
            <a:chExt cx="2014781" cy="327764"/>
          </a:xfrm>
        </p:grpSpPr>
        <p:sp>
          <p:nvSpPr>
            <p:cNvPr id="54" name="矩形 2"/>
            <p:cNvSpPr>
              <a:spLocks noChangeArrowheads="1"/>
            </p:cNvSpPr>
            <p:nvPr/>
          </p:nvSpPr>
          <p:spPr bwMode="auto">
            <a:xfrm>
              <a:off x="3678667" y="4303995"/>
              <a:ext cx="1771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White Sand Tours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718" y="4284008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组合 63"/>
          <p:cNvGrpSpPr/>
          <p:nvPr/>
        </p:nvGrpSpPr>
        <p:grpSpPr>
          <a:xfrm>
            <a:off x="2513821" y="4221088"/>
            <a:ext cx="1853662" cy="472298"/>
            <a:chOff x="4929376" y="4072442"/>
            <a:chExt cx="1853662" cy="472298"/>
          </a:xfrm>
        </p:grpSpPr>
        <p:sp>
          <p:nvSpPr>
            <p:cNvPr id="65" name="矩形 2"/>
            <p:cNvSpPr>
              <a:spLocks noChangeArrowheads="1"/>
            </p:cNvSpPr>
            <p:nvPr/>
          </p:nvSpPr>
          <p:spPr bwMode="auto">
            <a:xfrm>
              <a:off x="5161936" y="4072442"/>
              <a:ext cx="16211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Grootbos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Natura Reserve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376" y="4263384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组合 66"/>
          <p:cNvGrpSpPr/>
          <p:nvPr/>
        </p:nvGrpSpPr>
        <p:grpSpPr>
          <a:xfrm>
            <a:off x="6804248" y="4237347"/>
            <a:ext cx="1918382" cy="298287"/>
            <a:chOff x="5000513" y="4200959"/>
            <a:chExt cx="1918382" cy="298287"/>
          </a:xfrm>
        </p:grpSpPr>
        <p:sp>
          <p:nvSpPr>
            <p:cNvPr id="68" name="矩形 2"/>
            <p:cNvSpPr>
              <a:spLocks noChangeArrowheads="1"/>
            </p:cNvSpPr>
            <p:nvPr/>
          </p:nvSpPr>
          <p:spPr bwMode="auto">
            <a:xfrm>
              <a:off x="5252541" y="4200959"/>
              <a:ext cx="16663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Anahita The Resort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513" y="4217890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组合 69"/>
          <p:cNvGrpSpPr/>
          <p:nvPr/>
        </p:nvGrpSpPr>
        <p:grpSpPr>
          <a:xfrm>
            <a:off x="611559" y="4221088"/>
            <a:ext cx="1872209" cy="492058"/>
            <a:chOff x="716994" y="4133980"/>
            <a:chExt cx="1679508" cy="492058"/>
          </a:xfrm>
        </p:grpSpPr>
        <p:sp>
          <p:nvSpPr>
            <p:cNvPr id="71" name="矩形 2"/>
            <p:cNvSpPr>
              <a:spLocks noChangeArrowheads="1"/>
            </p:cNvSpPr>
            <p:nvPr/>
          </p:nvSpPr>
          <p:spPr bwMode="auto">
            <a:xfrm>
              <a:off x="969022" y="4133980"/>
              <a:ext cx="1427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Cape Town Wine </a:t>
              </a:r>
              <a:r>
                <a:rPr lang="en-US" altLang="zh-CN" sz="1200" b="1" dirty="0" err="1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Vinyards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94" y="4352588"/>
              <a:ext cx="274688" cy="27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691680" y="7772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South Africa/Mauritius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499992" y="4289368"/>
            <a:ext cx="1949512" cy="327764"/>
            <a:chOff x="3255698" y="4284008"/>
            <a:chExt cx="1949512" cy="327764"/>
          </a:xfrm>
        </p:grpSpPr>
        <p:sp>
          <p:nvSpPr>
            <p:cNvPr id="52" name="矩形 2"/>
            <p:cNvSpPr>
              <a:spLocks noChangeArrowheads="1"/>
            </p:cNvSpPr>
            <p:nvPr/>
          </p:nvSpPr>
          <p:spPr bwMode="auto">
            <a:xfrm>
              <a:off x="3543730" y="4287736"/>
              <a:ext cx="1661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Tamarina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Golf Club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698" y="4284008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8791" name="矩形 29"/>
          <p:cNvSpPr>
            <a:spLocks noChangeArrowheads="1"/>
          </p:cNvSpPr>
          <p:nvPr/>
        </p:nvSpPr>
        <p:spPr bwMode="auto">
          <a:xfrm>
            <a:off x="700088" y="3214717"/>
            <a:ext cx="3214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Receive a Free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Jurlique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gift valued at $120 when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presenting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 minimum of  $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400 receipts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8806" name="Picture 28" descr="D:\2014年全球30大度假胜地营销活动\20大旅游城市和10大休闲海岛商户图片\20大城市-悉尼\悉尼杜莎夫人蜡像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b="16969"/>
          <a:stretch>
            <a:fillRect/>
          </a:stretch>
        </p:blipFill>
        <p:spPr bwMode="auto">
          <a:xfrm>
            <a:off x="935596" y="4617132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>
            <a:fillRect/>
          </a:stretch>
        </p:blipFill>
        <p:spPr bwMode="auto">
          <a:xfrm>
            <a:off x="2879812" y="4664683"/>
            <a:ext cx="14795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8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639282"/>
            <a:ext cx="1436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10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20741"/>
            <a:ext cx="1339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13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D2BFF36-4B2F-4836-BDF3-E4E73395E640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16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8814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32748"/>
            <a:ext cx="2870721" cy="16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 bwMode="auto">
          <a:xfrm>
            <a:off x="615664" y="4248076"/>
            <a:ext cx="8419573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901384" y="3201337"/>
            <a:ext cx="37607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spend a minimum of 400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obtain a 75AUD </a:t>
            </a:r>
            <a:r>
              <a:rPr lang="en-US" altLang="zh-CN" sz="1200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L’Occitane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almond skin care set. 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32360" y="953882"/>
            <a:ext cx="2952351" cy="373430"/>
            <a:chOff x="1583668" y="4221088"/>
            <a:chExt cx="2952351" cy="373430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821878" y="4261247"/>
              <a:ext cx="27141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Chadstone</a:t>
              </a:r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Shopping Centre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5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668" y="4221088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矩形 2"/>
          <p:cNvSpPr>
            <a:spLocks noChangeArrowheads="1"/>
          </p:cNvSpPr>
          <p:nvPr/>
        </p:nvSpPr>
        <p:spPr bwMode="auto">
          <a:xfrm>
            <a:off x="5160829" y="1010132"/>
            <a:ext cx="2171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Emporium Melbourne</a:t>
            </a:r>
            <a:endParaRPr lang="zh-CN" altLang="en-US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2"/>
          <p:cNvSpPr>
            <a:spLocks noChangeArrowheads="1"/>
          </p:cNvSpPr>
          <p:nvPr/>
        </p:nvSpPr>
        <p:spPr bwMode="auto">
          <a:xfrm>
            <a:off x="889504" y="4297162"/>
            <a:ext cx="16556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Madame </a:t>
            </a:r>
            <a:r>
              <a:rPr lang="en-US" altLang="zh-CN" sz="1200" b="1" dirty="0" err="1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Tussauds</a:t>
            </a:r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1720" y="77723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Australia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60" name="Picture 2" descr="C:\Users\dengs\Desktop\购物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5" y="961214"/>
            <a:ext cx="269127" cy="3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PI\Desktop\thTMKBZCC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98" y="1432748"/>
            <a:ext cx="2939173" cy="15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dengs\Desktop\景点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12999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C:\Users\dengs\Desktop\景点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43" y="4265711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 descr="C:\Users\dengs\Desktop\景点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300890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 descr="C:\Users\dengs\Desktop\景点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56298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矩形 2"/>
          <p:cNvSpPr>
            <a:spLocks noChangeArrowheads="1"/>
          </p:cNvSpPr>
          <p:nvPr/>
        </p:nvSpPr>
        <p:spPr bwMode="auto">
          <a:xfrm>
            <a:off x="2966578" y="4291195"/>
            <a:ext cx="1172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Wildlife Park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06973" y="4291195"/>
            <a:ext cx="1565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Sydney Tower Eye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4443" y="4275109"/>
            <a:ext cx="219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Sydney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Sea Life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Aquarium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2"/>
          <p:cNvSpPr>
            <a:spLocks noChangeArrowheads="1"/>
          </p:cNvSpPr>
          <p:nvPr/>
        </p:nvSpPr>
        <p:spPr bwMode="auto">
          <a:xfrm>
            <a:off x="683568" y="5409220"/>
            <a:ext cx="205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20%-40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discount on Single Pass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2"/>
          <p:cNvSpPr>
            <a:spLocks noChangeArrowheads="1"/>
          </p:cNvSpPr>
          <p:nvPr/>
        </p:nvSpPr>
        <p:spPr bwMode="auto">
          <a:xfrm>
            <a:off x="2699792" y="5409220"/>
            <a:ext cx="205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20%-40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discount on Single Pass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2"/>
          <p:cNvSpPr>
            <a:spLocks noChangeArrowheads="1"/>
          </p:cNvSpPr>
          <p:nvPr/>
        </p:nvSpPr>
        <p:spPr bwMode="auto">
          <a:xfrm>
            <a:off x="4608004" y="5409220"/>
            <a:ext cx="205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20%-40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discount on Single Pass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2"/>
          <p:cNvSpPr>
            <a:spLocks noChangeArrowheads="1"/>
          </p:cNvSpPr>
          <p:nvPr/>
        </p:nvSpPr>
        <p:spPr bwMode="auto">
          <a:xfrm>
            <a:off x="6775556" y="5373216"/>
            <a:ext cx="205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20%-40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discount on Single Pass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0" y="2349500"/>
            <a:ext cx="9134475" cy="1547813"/>
          </a:xfrm>
          <a:prstGeom prst="rect">
            <a:avLst/>
          </a:prstGeom>
          <a:solidFill>
            <a:srgbClr val="ED1A36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endParaRPr lang="zh-CN" altLang="en-US">
              <a:solidFill>
                <a:srgbClr val="3C3737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08897" y="2905759"/>
            <a:ext cx="7680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Global Network     International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Brand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2" descr="D:\Elsie's File\Visual Identity\UPI LOGO\01_全色_Full color\UP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365104"/>
            <a:ext cx="19717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572" y="1268760"/>
            <a:ext cx="2376264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039" y="1363747"/>
            <a:ext cx="2134785" cy="31453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2015 UPI Global Campaigns</a:t>
            </a:r>
            <a:endParaRPr lang="zh-CN" altLang="en-US" sz="2400" b="1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8834" y="1268760"/>
            <a:ext cx="2376264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6196" y="1263799"/>
            <a:ext cx="2376264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 bwMode="auto">
          <a:xfrm>
            <a:off x="3508834" y="1260532"/>
            <a:ext cx="2309328" cy="33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54"/>
          <p:cNvSpPr>
            <a:spLocks noChangeArrowheads="1"/>
          </p:cNvSpPr>
          <p:nvPr/>
        </p:nvSpPr>
        <p:spPr bwMode="auto">
          <a:xfrm>
            <a:off x="719572" y="4715416"/>
            <a:ext cx="215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Global TOP 80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Airport Duty Free Shops</a:t>
            </a:r>
            <a:endParaRPr lang="en-US" altLang="zh-CN" sz="1400" b="1" dirty="0">
              <a:solidFill>
                <a:schemeClr val="tx2"/>
              </a:solidFill>
              <a:latin typeface="Calibri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TextBox 39"/>
          <p:cNvSpPr>
            <a:spLocks noChangeArrowheads="1"/>
          </p:cNvSpPr>
          <p:nvPr/>
        </p:nvSpPr>
        <p:spPr bwMode="auto">
          <a:xfrm>
            <a:off x="1244860" y="5235364"/>
            <a:ext cx="1179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2015. Q2</a:t>
            </a:r>
            <a:endParaRPr lang="zh-CN" altLang="en-US" sz="1400" b="1" i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3" name="TextBox 39"/>
          <p:cNvSpPr>
            <a:spLocks noChangeArrowheads="1"/>
          </p:cNvSpPr>
          <p:nvPr/>
        </p:nvSpPr>
        <p:spPr bwMode="auto">
          <a:xfrm>
            <a:off x="4095953" y="5235364"/>
            <a:ext cx="1179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2015. </a:t>
            </a:r>
            <a:r>
              <a:rPr lang="en-US" altLang="zh-CN" sz="1400" b="1" i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Q3</a:t>
            </a:r>
            <a:endParaRPr lang="zh-CN" altLang="en-US" sz="1400" b="1" i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4" name="TextBox 54"/>
          <p:cNvSpPr>
            <a:spLocks noChangeArrowheads="1"/>
          </p:cNvSpPr>
          <p:nvPr/>
        </p:nvSpPr>
        <p:spPr bwMode="auto">
          <a:xfrm>
            <a:off x="6228184" y="4715416"/>
            <a:ext cx="248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Global </a:t>
            </a: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TOP 40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Selected Tourist </a:t>
            </a:r>
            <a:r>
              <a:rPr lang="en-US" altLang="zh-CN" sz="1400" b="1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Destinations</a:t>
            </a:r>
          </a:p>
        </p:txBody>
      </p:sp>
      <p:sp>
        <p:nvSpPr>
          <p:cNvPr id="25" name="TextBox 39"/>
          <p:cNvSpPr>
            <a:spLocks noChangeArrowheads="1"/>
          </p:cNvSpPr>
          <p:nvPr/>
        </p:nvSpPr>
        <p:spPr bwMode="auto">
          <a:xfrm>
            <a:off x="6974939" y="5235364"/>
            <a:ext cx="1179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2015. </a:t>
            </a:r>
            <a:r>
              <a:rPr lang="en-US" altLang="zh-CN" sz="1400" b="1" i="1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Q4</a:t>
            </a:r>
            <a:endParaRPr lang="zh-CN" altLang="en-US" sz="1400" b="1" i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6" name="TextBox 54"/>
          <p:cNvSpPr>
            <a:spLocks noChangeArrowheads="1"/>
          </p:cNvSpPr>
          <p:nvPr/>
        </p:nvSpPr>
        <p:spPr bwMode="auto">
          <a:xfrm>
            <a:off x="3743908" y="4715416"/>
            <a:ext cx="1925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Global TOP 40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Shopping Districts</a:t>
            </a:r>
            <a:endParaRPr lang="en-US" altLang="zh-CN" sz="1400" b="1" dirty="0">
              <a:solidFill>
                <a:schemeClr val="tx2"/>
              </a:solidFill>
              <a:latin typeface="Calibri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6228184" y="1160749"/>
            <a:ext cx="2591966" cy="453650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宋体" pitchFamily="2" charset="-122"/>
              <a:sym typeface="MS PGothic" pitchFamily="34" charset="-128"/>
            </a:endParaRPr>
          </a:p>
        </p:txBody>
      </p:sp>
      <p:sp>
        <p:nvSpPr>
          <p:cNvPr id="19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28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5"/>
          <a:stretch/>
        </p:blipFill>
        <p:spPr bwMode="auto">
          <a:xfrm>
            <a:off x="6450806" y="1304764"/>
            <a:ext cx="2213980" cy="33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763689" y="159023"/>
            <a:ext cx="551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Latest Background of the Tourist Market</a:t>
            </a:r>
          </a:p>
        </p:txBody>
      </p:sp>
      <p:sp>
        <p:nvSpPr>
          <p:cNvPr id="54" name="矩形 53"/>
          <p:cNvSpPr/>
          <p:nvPr/>
        </p:nvSpPr>
        <p:spPr>
          <a:xfrm>
            <a:off x="606226" y="1441583"/>
            <a:ext cx="2520000" cy="2088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00238" y="1441211"/>
            <a:ext cx="2520000" cy="2088232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12159" y="1435742"/>
            <a:ext cx="2520000" cy="2088232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12353" y="3817847"/>
            <a:ext cx="2520000" cy="2088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13956" y="3817847"/>
            <a:ext cx="2520000" cy="2088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60" name="Picture 18" descr="c:\users\administrator\appdata\roaming\360se6\User Data\temp\b145b3cd9ac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ACFD5"/>
              </a:clrFrom>
              <a:clrTo>
                <a:srgbClr val="CACF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8333" r="4999" b="28333"/>
          <a:stretch>
            <a:fillRect/>
          </a:stretch>
        </p:blipFill>
        <p:spPr bwMode="auto">
          <a:xfrm flipH="1">
            <a:off x="721161" y="2134995"/>
            <a:ext cx="707647" cy="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428807" y="1957921"/>
            <a:ext cx="170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In 2014,number of global  cross boarder traveler reach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88757" y="2680345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1.13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B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66528" y="1957921"/>
            <a:ext cx="160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During year end, the transaction of  travel category increased by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38739" y="2661196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40%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Impact" panose="020B0806030902050204" pitchFamily="34" charset="0"/>
              <a:ea typeface="宋体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59002" y="2678331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70%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Impact" panose="020B0806030902050204" pitchFamily="34" charset="0"/>
              <a:ea typeface="宋体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5656" y="5093563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150</a:t>
            </a: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country/region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02786" y="4419450"/>
            <a:ext cx="157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UnionPay  global acceptance reach</a:t>
            </a:r>
          </a:p>
        </p:txBody>
      </p:sp>
      <p:pic>
        <p:nvPicPr>
          <p:cNvPr id="68" name="Picture 6" descr="c:\users\xiejingyi\appdata\roaming\360se6\User Data\temp\resizeApi_id=1192386&amp;size=128.ph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41" y="4365870"/>
            <a:ext cx="649920" cy="5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:\users\xiejingyi\appdata\roaming\360se6\User Data\temp\resizeApi_id=1101257&amp;size=128.ph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43" y="2027311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c:\users\xiejingyi\appdata\roaming\360se6\User Data\temp\resizeApi_id=1168869&amp;size=128.ph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6" y="438398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4184983" y="4419450"/>
            <a:ext cx="15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Number of UnionPay  card issued outside of China reach</a:t>
            </a:r>
          </a:p>
        </p:txBody>
      </p:sp>
      <p:pic>
        <p:nvPicPr>
          <p:cNvPr id="72" name="Picture 14" descr="c:\users\xiejingyi\appdata\roaming\360se6\User Data\temp\resizeApi_id=1167438&amp;size=128.ph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65" y="2111847"/>
            <a:ext cx="695129" cy="4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096723" y="195792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Percentage </a:t>
            </a:r>
            <a:r>
              <a:rPr lang="en-US" altLang="zh-CN" sz="1200" b="1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of  FIT </a:t>
            </a: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of </a:t>
            </a:r>
            <a:r>
              <a:rPr lang="en-US" altLang="zh-CN" sz="1200" b="1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China outbound tourism reach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74848" y="5072262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50M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card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021685" y="3817847"/>
            <a:ext cx="2520000" cy="2088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81" name="Picture 2" descr="c:\users\xiejingyi\appdata\roaming\360se6\User Data\temp\resizeApi_id=1157789&amp;size=128.php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16" y="4467240"/>
            <a:ext cx="609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010544" y="5128317"/>
            <a:ext cx="1440160" cy="369332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70%</a:t>
            </a:r>
            <a:endParaRPr kumimoji="0" lang="en-US" altLang="zh-CN" sz="1200" b="1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29114" y="4347595"/>
            <a:ext cx="155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UnionPay brand </a:t>
            </a: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recognition </a:t>
            </a:r>
            <a:r>
              <a:rPr lang="en-US" altLang="zh-CN" sz="1200" b="1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in key issuing </a:t>
            </a:r>
            <a:r>
              <a:rPr lang="en-US" altLang="zh-CN" sz="1200" b="1" dirty="0" smtClea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market reach</a:t>
            </a:r>
            <a:endParaRPr lang="en-US" altLang="zh-CN" sz="1200" b="1" dirty="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9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30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2228575975"/>
              </p:ext>
            </p:extLst>
          </p:nvPr>
        </p:nvGraphicFramePr>
        <p:xfrm>
          <a:off x="5220072" y="142304"/>
          <a:ext cx="3671900" cy="62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28" name="TextBox 13"/>
          <p:cNvSpPr>
            <a:spLocks noChangeArrowheads="1"/>
          </p:cNvSpPr>
          <p:nvPr/>
        </p:nvSpPr>
        <p:spPr bwMode="auto">
          <a:xfrm>
            <a:off x="996950" y="250825"/>
            <a:ext cx="72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Campaign Overview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sym typeface="Arial Unicode MS" pitchFamily="34" charset="-122"/>
            </a:endParaRPr>
          </a:p>
        </p:txBody>
      </p:sp>
      <p:sp>
        <p:nvSpPr>
          <p:cNvPr id="45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46" name="直接连接符 57"/>
          <p:cNvSpPr>
            <a:spLocks noChangeShapeType="1"/>
          </p:cNvSpPr>
          <p:nvPr/>
        </p:nvSpPr>
        <p:spPr bwMode="auto">
          <a:xfrm>
            <a:off x="490538" y="420688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03434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E9F90009-3EDF-45AB-A2B1-F9FFA30556FF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4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719572" y="947916"/>
            <a:ext cx="4968552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1pPr>
            <a:lvl2pPr marL="742950" indent="-285750"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3pPr>
            <a:lvl4pPr marL="1600200" indent="-22860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Campaign Period: 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Nov 20, 2015 – Feb 29, 2015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500" dirty="0" smtClean="0">
              <a:solidFill>
                <a:srgbClr val="3C3737"/>
              </a:solidFill>
              <a:latin typeface="Calibri" panose="020F0502020204030204" pitchFamily="34" charset="0"/>
              <a:ea typeface="微软雅黑" pitchFamily="34" charset="-122"/>
              <a:sym typeface="MS PGothic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Offer</a:t>
            </a:r>
            <a:r>
              <a:rPr lang="zh-CN" altLang="en-US" sz="1600" b="1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：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Up </a:t>
            </a:r>
            <a:r>
              <a:rPr lang="en-US" altLang="zh-CN" sz="1600" dirty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to 15% off at 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selected </a:t>
            </a:r>
            <a:r>
              <a:rPr lang="en-US" altLang="zh-CN" sz="1600" dirty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300 merchants in 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over 40 destinations worldwide ( including 32 cities and 12 islands 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500" dirty="0" smtClean="0">
              <a:solidFill>
                <a:srgbClr val="3C3737"/>
              </a:solidFill>
              <a:latin typeface="Calibri" panose="020F0502020204030204" pitchFamily="34" charset="0"/>
              <a:ea typeface="微软雅黑" pitchFamily="34" charset="-122"/>
              <a:sym typeface="MS PGothic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Target</a:t>
            </a:r>
            <a:r>
              <a:rPr lang="zh-CN" altLang="en-US" sz="1600" b="1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：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Worldwide UnionPay</a:t>
            </a:r>
            <a:r>
              <a:rPr lang="en-US" altLang="zh-CN" sz="1600" dirty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 </a:t>
            </a:r>
            <a:r>
              <a:rPr lang="en-US" altLang="zh-CN" sz="1600" dirty="0" smtClean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cardholders ( card number starting with 62)</a:t>
            </a:r>
            <a:endParaRPr lang="en-US" altLang="zh-CN" sz="1600" dirty="0">
              <a:solidFill>
                <a:srgbClr val="3C3737"/>
              </a:solidFill>
              <a:latin typeface="Calibri" panose="020F0502020204030204" pitchFamily="34" charset="0"/>
              <a:ea typeface="微软雅黑" pitchFamily="34" charset="-122"/>
              <a:sym typeface="MS PGothic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500" dirty="0">
              <a:solidFill>
                <a:srgbClr val="3C3737"/>
              </a:solidFill>
              <a:latin typeface="Calibri" panose="020F0502020204030204" pitchFamily="34" charset="0"/>
              <a:ea typeface="微软雅黑" pitchFamily="34" charset="-122"/>
              <a:sym typeface="MS PGothic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UPI Offers you 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d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iverse 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m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rPr>
              <a:t>erchant privileges</a:t>
            </a:r>
            <a:endParaRPr lang="en-US" altLang="zh-CN" sz="1600" b="1" dirty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sym typeface="MS PGothic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4817" y="3965332"/>
            <a:ext cx="4323247" cy="1661442"/>
            <a:chOff x="630083" y="3969060"/>
            <a:chExt cx="4323247" cy="1661442"/>
          </a:xfrm>
        </p:grpSpPr>
        <p:pic>
          <p:nvPicPr>
            <p:cNvPr id="15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222" y="4607470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192" y="5301208"/>
              <a:ext cx="333367" cy="32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3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83" y="5301208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" y="4092514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C:\Users\dengs\Desktop\景点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893" y="4092514"/>
              <a:ext cx="205936" cy="28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" y="4694717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935596" y="3969060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 smtClean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Dining</a:t>
              </a:r>
              <a:endParaRPr lang="en-US" altLang="zh-CN" sz="1600" dirty="0">
                <a:solidFill>
                  <a:srgbClr val="3C3737"/>
                </a:solidFill>
                <a:latin typeface="Calibri" panose="020F0502020204030204" pitchFamily="34" charset="0"/>
                <a:ea typeface="微软雅黑" pitchFamily="34" charset="-122"/>
                <a:sym typeface="MS PGothic" pitchFamily="34" charset="-128"/>
              </a:endParaRP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935596" y="4587515"/>
              <a:ext cx="1893498" cy="42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Accommodation</a:t>
              </a:r>
            </a:p>
          </p:txBody>
        </p:sp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986300" y="5207053"/>
              <a:ext cx="1893498" cy="42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Transportation</a:t>
              </a:r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3058349" y="4005064"/>
              <a:ext cx="1893498" cy="42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Tour</a:t>
              </a:r>
            </a:p>
          </p:txBody>
        </p:sp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3023828" y="4594985"/>
              <a:ext cx="1893498" cy="42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  <a:sym typeface="MS PGothic" pitchFamily="34" charset="-128"/>
                </a:rPr>
                <a:t> </a:t>
              </a:r>
              <a:r>
                <a:rPr lang="en-US" altLang="zh-CN" sz="1600" dirty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Shopping</a:t>
              </a:r>
            </a:p>
          </p:txBody>
        </p:sp>
        <p:sp>
          <p:nvSpPr>
            <p:cNvPr id="26" name="矩形 1"/>
            <p:cNvSpPr>
              <a:spLocks noChangeArrowheads="1"/>
            </p:cNvSpPr>
            <p:nvPr/>
          </p:nvSpPr>
          <p:spPr bwMode="auto">
            <a:xfrm>
              <a:off x="3059832" y="5207052"/>
              <a:ext cx="1893498" cy="42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" charset="-122"/>
                  <a:ea typeface="宋体" pitchFamily="2" charset="-122"/>
                  <a:sym typeface="Myriad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  <a:sym typeface="MS PGothic" pitchFamily="34" charset="-128"/>
                </a:rPr>
                <a:t> </a:t>
              </a:r>
              <a:r>
                <a:rPr lang="en-US" altLang="zh-CN" sz="1600" dirty="0">
                  <a:solidFill>
                    <a:srgbClr val="3C3737"/>
                  </a:solidFill>
                  <a:latin typeface="Calibri" panose="020F0502020204030204" pitchFamily="34" charset="0"/>
                  <a:ea typeface="微软雅黑" pitchFamily="34" charset="-122"/>
                  <a:sym typeface="MS PGothic" pitchFamily="34" charset="-128"/>
                </a:rPr>
                <a:t>Leisure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430871" y="3496482"/>
            <a:ext cx="2065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Tourist Cities/Islands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207277" y="2132856"/>
            <a:ext cx="1857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Countries/Regions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595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596" name="TextBox 13"/>
          <p:cNvSpPr>
            <a:spLocks noChangeArrowheads="1"/>
          </p:cNvSpPr>
          <p:nvPr/>
        </p:nvSpPr>
        <p:spPr bwMode="auto">
          <a:xfrm>
            <a:off x="1008075" y="250825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1pPr>
            <a:lvl2pPr marL="742950" indent="-285750"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3pPr>
            <a:lvl4pPr marL="1600200" indent="-22860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" charset="-122"/>
                <a:ea typeface="宋体" pitchFamily="2" charset="-122"/>
                <a:sym typeface="Myriad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Highlight 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40 Tourist </a:t>
            </a:r>
            <a:r>
              <a:rPr lang="fr-FR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Destinations </a:t>
            </a:r>
            <a:r>
              <a:rPr lang="fr-FR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Covering </a:t>
            </a:r>
            <a:r>
              <a:rPr lang="fr-FR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5 </a:t>
            </a:r>
            <a:r>
              <a:rPr lang="fr-FR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Arial Unicode MS" pitchFamily="34" charset="-122"/>
              </a:rPr>
              <a:t>Continents</a:t>
            </a:r>
            <a:endParaRPr lang="fr-FR" altLang="zh-CN" sz="2400" b="1" dirty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sym typeface="Arial Unicode MS" pitchFamily="34" charset="-122"/>
            </a:endParaRPr>
          </a:p>
        </p:txBody>
      </p:sp>
      <p:sp>
        <p:nvSpPr>
          <p:cNvPr id="236" name="TextBox 36"/>
          <p:cNvSpPr txBox="1">
            <a:spLocks noChangeArrowheads="1"/>
          </p:cNvSpPr>
          <p:nvPr/>
        </p:nvSpPr>
        <p:spPr bwMode="auto">
          <a:xfrm>
            <a:off x="1197170" y="5581890"/>
            <a:ext cx="1311487" cy="276999"/>
          </a:xfrm>
          <a:prstGeom prst="rect">
            <a:avLst/>
          </a:prstGeom>
          <a:solidFill>
            <a:srgbClr val="124E89"/>
          </a:solidFill>
          <a:ln>
            <a:solidFill>
              <a:sysClr val="window" lastClr="FFFFFF"/>
            </a:solidFill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Tourist City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9" y="927570"/>
            <a:ext cx="808883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椭圆 237"/>
          <p:cNvSpPr/>
          <p:nvPr/>
        </p:nvSpPr>
        <p:spPr bwMode="auto">
          <a:xfrm rot="7616047">
            <a:off x="1303975" y="2319066"/>
            <a:ext cx="69850" cy="73025"/>
          </a:xfrm>
          <a:prstGeom prst="ellipse">
            <a:avLst/>
          </a:prstGeom>
          <a:solidFill>
            <a:srgbClr val="128291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12829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9" name="TextBox 47"/>
          <p:cNvSpPr txBox="1">
            <a:spLocks noChangeArrowheads="1"/>
          </p:cNvSpPr>
          <p:nvPr/>
        </p:nvSpPr>
        <p:spPr bwMode="auto">
          <a:xfrm>
            <a:off x="3288871" y="4247408"/>
            <a:ext cx="825867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Singapore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40" name="TextBox 51"/>
          <p:cNvSpPr txBox="1">
            <a:spLocks noChangeArrowheads="1"/>
          </p:cNvSpPr>
          <p:nvPr/>
        </p:nvSpPr>
        <p:spPr bwMode="auto">
          <a:xfrm>
            <a:off x="4298000" y="2320807"/>
            <a:ext cx="538930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Seoul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41" name="椭圆 240"/>
          <p:cNvSpPr/>
          <p:nvPr/>
        </p:nvSpPr>
        <p:spPr bwMode="auto">
          <a:xfrm rot="7616047">
            <a:off x="2610487" y="2760391"/>
            <a:ext cx="69850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12829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2" name="TextBox 59"/>
          <p:cNvSpPr txBox="1">
            <a:spLocks noChangeArrowheads="1"/>
          </p:cNvSpPr>
          <p:nvPr/>
        </p:nvSpPr>
        <p:spPr bwMode="auto">
          <a:xfrm>
            <a:off x="2734955" y="2556946"/>
            <a:ext cx="56297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Dubai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43" name="TextBox 64"/>
          <p:cNvSpPr txBox="1">
            <a:spLocks noChangeArrowheads="1"/>
          </p:cNvSpPr>
          <p:nvPr/>
        </p:nvSpPr>
        <p:spPr bwMode="auto">
          <a:xfrm>
            <a:off x="970599" y="2387329"/>
            <a:ext cx="495649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Paris</a:t>
            </a:r>
          </a:p>
        </p:txBody>
      </p:sp>
      <p:sp>
        <p:nvSpPr>
          <p:cNvPr id="244" name="TextBox 65"/>
          <p:cNvSpPr txBox="1">
            <a:spLocks noChangeArrowheads="1"/>
          </p:cNvSpPr>
          <p:nvPr/>
        </p:nvSpPr>
        <p:spPr bwMode="auto">
          <a:xfrm>
            <a:off x="1216083" y="2115028"/>
            <a:ext cx="93166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Amsterdam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45" name="TextBox 68"/>
          <p:cNvSpPr txBox="1">
            <a:spLocks noChangeArrowheads="1"/>
          </p:cNvSpPr>
          <p:nvPr/>
        </p:nvSpPr>
        <p:spPr bwMode="auto">
          <a:xfrm>
            <a:off x="372112" y="2644555"/>
            <a:ext cx="65434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Madrid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46" name="椭圆 245"/>
          <p:cNvSpPr/>
          <p:nvPr/>
        </p:nvSpPr>
        <p:spPr bwMode="auto">
          <a:xfrm rot="7616047">
            <a:off x="4611531" y="2726260"/>
            <a:ext cx="69850" cy="71437"/>
          </a:xfrm>
          <a:prstGeom prst="ellipse">
            <a:avLst/>
          </a:prstGeom>
          <a:solidFill>
            <a:sysClr val="windowText" lastClr="000000">
              <a:lumMod val="60000"/>
              <a:lumOff val="40000"/>
            </a:sys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7" name="椭圆 246"/>
          <p:cNvSpPr/>
          <p:nvPr/>
        </p:nvSpPr>
        <p:spPr bwMode="auto">
          <a:xfrm rot="7616047">
            <a:off x="1196818" y="2280173"/>
            <a:ext cx="69850" cy="71438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8" name="椭圆 247"/>
          <p:cNvSpPr/>
          <p:nvPr/>
        </p:nvSpPr>
        <p:spPr bwMode="auto">
          <a:xfrm rot="7616047">
            <a:off x="1479393" y="2526235"/>
            <a:ext cx="69850" cy="71438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9" name="椭圆 248"/>
          <p:cNvSpPr/>
          <p:nvPr/>
        </p:nvSpPr>
        <p:spPr bwMode="auto">
          <a:xfrm rot="7616047">
            <a:off x="6268087" y="2704829"/>
            <a:ext cx="69850" cy="7302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0" name="TextBox 36"/>
          <p:cNvSpPr txBox="1">
            <a:spLocks noChangeArrowheads="1"/>
          </p:cNvSpPr>
          <p:nvPr/>
        </p:nvSpPr>
        <p:spPr bwMode="auto">
          <a:xfrm>
            <a:off x="6331666" y="2711121"/>
            <a:ext cx="426720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L.A.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51" name="TextBox 36"/>
          <p:cNvSpPr txBox="1">
            <a:spLocks noChangeArrowheads="1"/>
          </p:cNvSpPr>
          <p:nvPr/>
        </p:nvSpPr>
        <p:spPr bwMode="auto">
          <a:xfrm>
            <a:off x="5408290" y="2246467"/>
            <a:ext cx="625492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Hawaii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52" name="椭圆 251"/>
          <p:cNvSpPr/>
          <p:nvPr/>
        </p:nvSpPr>
        <p:spPr bwMode="auto">
          <a:xfrm rot="7616047">
            <a:off x="5317175" y="2452416"/>
            <a:ext cx="69850" cy="7302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3" name="椭圆 252"/>
          <p:cNvSpPr/>
          <p:nvPr/>
        </p:nvSpPr>
        <p:spPr bwMode="auto">
          <a:xfrm rot="7616047">
            <a:off x="4542475" y="2760391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4" name="TextBox 36"/>
          <p:cNvSpPr txBox="1">
            <a:spLocks noChangeArrowheads="1"/>
          </p:cNvSpPr>
          <p:nvPr/>
        </p:nvSpPr>
        <p:spPr bwMode="auto">
          <a:xfrm>
            <a:off x="4633070" y="2685311"/>
            <a:ext cx="57419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Osaka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55" name="TextBox 36"/>
          <p:cNvSpPr txBox="1">
            <a:spLocks noChangeArrowheads="1"/>
          </p:cNvSpPr>
          <p:nvPr/>
        </p:nvSpPr>
        <p:spPr bwMode="auto">
          <a:xfrm>
            <a:off x="3839197" y="2429732"/>
            <a:ext cx="436338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Jeju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56" name="TextBox 36"/>
          <p:cNvSpPr txBox="1">
            <a:spLocks noChangeArrowheads="1"/>
          </p:cNvSpPr>
          <p:nvPr/>
        </p:nvSpPr>
        <p:spPr bwMode="auto">
          <a:xfrm>
            <a:off x="4505962" y="2875387"/>
            <a:ext cx="561372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Kyoto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57" name="椭圆 256"/>
          <p:cNvSpPr/>
          <p:nvPr/>
        </p:nvSpPr>
        <p:spPr bwMode="auto">
          <a:xfrm rot="7616047">
            <a:off x="4471037" y="2898504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8" name="椭圆 257"/>
          <p:cNvSpPr/>
          <p:nvPr/>
        </p:nvSpPr>
        <p:spPr bwMode="auto">
          <a:xfrm rot="7616047">
            <a:off x="3912237" y="3417616"/>
            <a:ext cx="69850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9" name="TextBox 36"/>
          <p:cNvSpPr txBox="1">
            <a:spLocks noChangeArrowheads="1"/>
          </p:cNvSpPr>
          <p:nvPr/>
        </p:nvSpPr>
        <p:spPr bwMode="auto">
          <a:xfrm>
            <a:off x="3314823" y="3512041"/>
            <a:ext cx="90441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lang="en-US" altLang="zh-CN" sz="1200" kern="0" dirty="0">
                <a:latin typeface="Calibri"/>
              </a:rPr>
              <a:t>Chiang Mai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60" name="TextBox 36"/>
          <p:cNvSpPr txBox="1">
            <a:spLocks noChangeArrowheads="1"/>
          </p:cNvSpPr>
          <p:nvPr/>
        </p:nvSpPr>
        <p:spPr bwMode="auto">
          <a:xfrm>
            <a:off x="4238349" y="3584049"/>
            <a:ext cx="636713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Phuket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61" name="TextBox 36"/>
          <p:cNvSpPr txBox="1">
            <a:spLocks noChangeArrowheads="1"/>
          </p:cNvSpPr>
          <p:nvPr/>
        </p:nvSpPr>
        <p:spPr bwMode="auto">
          <a:xfrm>
            <a:off x="5036851" y="4044718"/>
            <a:ext cx="423514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Bali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62" name="TextBox 36"/>
          <p:cNvSpPr txBox="1">
            <a:spLocks noChangeArrowheads="1"/>
          </p:cNvSpPr>
          <p:nvPr/>
        </p:nvSpPr>
        <p:spPr bwMode="auto">
          <a:xfrm>
            <a:off x="5196539" y="4797330"/>
            <a:ext cx="644728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Sydney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63" name="椭圆 262"/>
          <p:cNvSpPr/>
          <p:nvPr/>
        </p:nvSpPr>
        <p:spPr bwMode="auto">
          <a:xfrm rot="7616047">
            <a:off x="5034600" y="4824141"/>
            <a:ext cx="69850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4" name="椭圆 263"/>
          <p:cNvSpPr/>
          <p:nvPr/>
        </p:nvSpPr>
        <p:spPr bwMode="auto">
          <a:xfrm rot="7616047">
            <a:off x="4794094" y="5231335"/>
            <a:ext cx="68262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5" name="TextBox 36"/>
          <p:cNvSpPr txBox="1">
            <a:spLocks noChangeArrowheads="1"/>
          </p:cNvSpPr>
          <p:nvPr/>
        </p:nvSpPr>
        <p:spPr bwMode="auto">
          <a:xfrm>
            <a:off x="4178256" y="5316233"/>
            <a:ext cx="89960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Melbourne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66" name="椭圆 265"/>
          <p:cNvSpPr/>
          <p:nvPr/>
        </p:nvSpPr>
        <p:spPr bwMode="auto">
          <a:xfrm rot="7616047">
            <a:off x="5423537" y="5441679"/>
            <a:ext cx="69850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7" name="TextBox 36"/>
          <p:cNvSpPr txBox="1">
            <a:spLocks noChangeArrowheads="1"/>
          </p:cNvSpPr>
          <p:nvPr/>
        </p:nvSpPr>
        <p:spPr bwMode="auto">
          <a:xfrm>
            <a:off x="5511649" y="5437261"/>
            <a:ext cx="77938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Auckland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68" name="椭圆 267"/>
          <p:cNvSpPr/>
          <p:nvPr/>
        </p:nvSpPr>
        <p:spPr bwMode="auto">
          <a:xfrm rot="7616047">
            <a:off x="1379381" y="2627835"/>
            <a:ext cx="68262" cy="7302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9" name="椭圆 268"/>
          <p:cNvSpPr/>
          <p:nvPr/>
        </p:nvSpPr>
        <p:spPr bwMode="auto">
          <a:xfrm rot="7616047">
            <a:off x="1731012" y="2485754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70" name="TextBox 36"/>
          <p:cNvSpPr txBox="1">
            <a:spLocks noChangeArrowheads="1"/>
          </p:cNvSpPr>
          <p:nvPr/>
        </p:nvSpPr>
        <p:spPr bwMode="auto">
          <a:xfrm>
            <a:off x="1887119" y="2355083"/>
            <a:ext cx="554960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Milan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 rot="7616047">
            <a:off x="1619887" y="2353991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72" name="TextBox 36"/>
          <p:cNvSpPr txBox="1">
            <a:spLocks noChangeArrowheads="1"/>
          </p:cNvSpPr>
          <p:nvPr/>
        </p:nvSpPr>
        <p:spPr bwMode="auto">
          <a:xfrm>
            <a:off x="4717884" y="2420888"/>
            <a:ext cx="57419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Tokyo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3" name="TextBox 63"/>
          <p:cNvSpPr txBox="1">
            <a:spLocks noChangeArrowheads="1"/>
          </p:cNvSpPr>
          <p:nvPr/>
        </p:nvSpPr>
        <p:spPr bwMode="auto">
          <a:xfrm>
            <a:off x="1397637" y="2584179"/>
            <a:ext cx="732893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Florence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4" name="TextBox 36"/>
          <p:cNvSpPr txBox="1">
            <a:spLocks noChangeArrowheads="1"/>
          </p:cNvSpPr>
          <p:nvPr/>
        </p:nvSpPr>
        <p:spPr bwMode="auto">
          <a:xfrm>
            <a:off x="1394400" y="4679991"/>
            <a:ext cx="896399" cy="276999"/>
          </a:xfrm>
          <a:prstGeom prst="rect">
            <a:avLst/>
          </a:prstGeom>
          <a:solidFill>
            <a:schemeClr val="accent2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Cape Town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5" name="TextBox 36"/>
          <p:cNvSpPr txBox="1">
            <a:spLocks noChangeArrowheads="1"/>
          </p:cNvSpPr>
          <p:nvPr/>
        </p:nvSpPr>
        <p:spPr bwMode="auto">
          <a:xfrm>
            <a:off x="7095174" y="1946004"/>
            <a:ext cx="70243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Toronto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76" name="TextBox 36"/>
          <p:cNvSpPr txBox="1">
            <a:spLocks noChangeArrowheads="1"/>
          </p:cNvSpPr>
          <p:nvPr/>
        </p:nvSpPr>
        <p:spPr bwMode="auto">
          <a:xfrm>
            <a:off x="2222871" y="3871642"/>
            <a:ext cx="764953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Maldives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7" name="TextBox 36"/>
          <p:cNvSpPr txBox="1">
            <a:spLocks noChangeArrowheads="1"/>
          </p:cNvSpPr>
          <p:nvPr/>
        </p:nvSpPr>
        <p:spPr bwMode="auto">
          <a:xfrm>
            <a:off x="4163522" y="4304616"/>
            <a:ext cx="604653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Bintan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8" name="TextBox 36"/>
          <p:cNvSpPr txBox="1">
            <a:spLocks noChangeArrowheads="1"/>
          </p:cNvSpPr>
          <p:nvPr/>
        </p:nvSpPr>
        <p:spPr bwMode="auto">
          <a:xfrm>
            <a:off x="3430355" y="3114732"/>
            <a:ext cx="84350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Nha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 Trang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79" name="TextBox 36"/>
          <p:cNvSpPr txBox="1">
            <a:spLocks noChangeArrowheads="1"/>
          </p:cNvSpPr>
          <p:nvPr/>
        </p:nvSpPr>
        <p:spPr bwMode="auto">
          <a:xfrm>
            <a:off x="2923206" y="3764069"/>
            <a:ext cx="1072730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Kuala Lumpur</a:t>
            </a:r>
          </a:p>
        </p:txBody>
      </p:sp>
      <p:sp>
        <p:nvSpPr>
          <p:cNvPr id="280" name="TextBox 36"/>
          <p:cNvSpPr txBox="1">
            <a:spLocks noChangeArrowheads="1"/>
          </p:cNvSpPr>
          <p:nvPr/>
        </p:nvSpPr>
        <p:spPr bwMode="auto">
          <a:xfrm>
            <a:off x="7334887" y="2895329"/>
            <a:ext cx="805029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New Yor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k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81" name="椭圆 280"/>
          <p:cNvSpPr/>
          <p:nvPr/>
        </p:nvSpPr>
        <p:spPr bwMode="auto">
          <a:xfrm rot="7616047">
            <a:off x="1165862" y="2741341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2" name="椭圆 281"/>
          <p:cNvSpPr/>
          <p:nvPr/>
        </p:nvSpPr>
        <p:spPr bwMode="auto">
          <a:xfrm rot="7616047">
            <a:off x="4009869" y="4037535"/>
            <a:ext cx="68262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3" name="椭圆 282"/>
          <p:cNvSpPr/>
          <p:nvPr/>
        </p:nvSpPr>
        <p:spPr bwMode="auto">
          <a:xfrm rot="7616047">
            <a:off x="3901919" y="3856560"/>
            <a:ext cx="68262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4" name="TextBox 40"/>
          <p:cNvSpPr txBox="1">
            <a:spLocks noChangeArrowheads="1"/>
          </p:cNvSpPr>
          <p:nvPr/>
        </p:nvSpPr>
        <p:spPr bwMode="auto">
          <a:xfrm>
            <a:off x="4833424" y="3089562"/>
            <a:ext cx="76335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Taichung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85" name="椭圆 284"/>
          <p:cNvSpPr/>
          <p:nvPr/>
        </p:nvSpPr>
        <p:spPr bwMode="auto">
          <a:xfrm rot="7616047">
            <a:off x="4982212" y="3109641"/>
            <a:ext cx="69850" cy="7302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6" name="椭圆 285"/>
          <p:cNvSpPr/>
          <p:nvPr/>
        </p:nvSpPr>
        <p:spPr bwMode="auto">
          <a:xfrm rot="7616047">
            <a:off x="4263075" y="2641329"/>
            <a:ext cx="69850" cy="73025"/>
          </a:xfrm>
          <a:prstGeom prst="ellipse">
            <a:avLst/>
          </a:prstGeom>
          <a:solidFill>
            <a:srgbClr val="1F497D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3C3737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7" name="TextBox 47"/>
          <p:cNvSpPr txBox="1">
            <a:spLocks noChangeArrowheads="1"/>
          </p:cNvSpPr>
          <p:nvPr/>
        </p:nvSpPr>
        <p:spPr bwMode="auto">
          <a:xfrm>
            <a:off x="3360879" y="3991126"/>
            <a:ext cx="994183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Johor </a:t>
            </a: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Bahru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 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88" name="TextBox 36"/>
          <p:cNvSpPr txBox="1">
            <a:spLocks noChangeArrowheads="1"/>
          </p:cNvSpPr>
          <p:nvPr/>
        </p:nvSpPr>
        <p:spPr bwMode="auto">
          <a:xfrm>
            <a:off x="4668064" y="3785916"/>
            <a:ext cx="696024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Boracay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89" name="TextBox 36"/>
          <p:cNvSpPr txBox="1">
            <a:spLocks noChangeArrowheads="1"/>
          </p:cNvSpPr>
          <p:nvPr/>
        </p:nvSpPr>
        <p:spPr bwMode="auto">
          <a:xfrm>
            <a:off x="3309245" y="2884217"/>
            <a:ext cx="72648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Da Nang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0" name="TextBox 36"/>
          <p:cNvSpPr txBox="1">
            <a:spLocks noChangeArrowheads="1"/>
          </p:cNvSpPr>
          <p:nvPr/>
        </p:nvSpPr>
        <p:spPr bwMode="auto">
          <a:xfrm>
            <a:off x="2839766" y="3268392"/>
            <a:ext cx="64633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Angkor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291" name="TextBox 36"/>
          <p:cNvSpPr txBox="1">
            <a:spLocks noChangeArrowheads="1"/>
          </p:cNvSpPr>
          <p:nvPr/>
        </p:nvSpPr>
        <p:spPr bwMode="auto">
          <a:xfrm>
            <a:off x="2491424" y="4131992"/>
            <a:ext cx="758541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Sri Lanka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2" name="TextBox 36"/>
          <p:cNvSpPr txBox="1">
            <a:spLocks noChangeArrowheads="1"/>
          </p:cNvSpPr>
          <p:nvPr/>
        </p:nvSpPr>
        <p:spPr bwMode="auto">
          <a:xfrm>
            <a:off x="2123124" y="4455842"/>
            <a:ext cx="845103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Seychelles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3" name="TextBox 36"/>
          <p:cNvSpPr txBox="1">
            <a:spLocks noChangeArrowheads="1"/>
          </p:cNvSpPr>
          <p:nvPr/>
        </p:nvSpPr>
        <p:spPr bwMode="auto">
          <a:xfrm>
            <a:off x="5948999" y="4082779"/>
            <a:ext cx="550151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Tahiti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4" name="椭圆 293"/>
          <p:cNvSpPr/>
          <p:nvPr/>
        </p:nvSpPr>
        <p:spPr bwMode="auto">
          <a:xfrm rot="7616047">
            <a:off x="2642237" y="3749404"/>
            <a:ext cx="69850" cy="73025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95" name="TextBox 68"/>
          <p:cNvSpPr txBox="1">
            <a:spLocks noChangeArrowheads="1"/>
          </p:cNvSpPr>
          <p:nvPr/>
        </p:nvSpPr>
        <p:spPr bwMode="auto">
          <a:xfrm>
            <a:off x="537212" y="2884217"/>
            <a:ext cx="82266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Barcelona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6" name="TextBox 63"/>
          <p:cNvSpPr txBox="1">
            <a:spLocks noChangeArrowheads="1"/>
          </p:cNvSpPr>
          <p:nvPr/>
        </p:nvSpPr>
        <p:spPr bwMode="auto">
          <a:xfrm>
            <a:off x="1402399" y="2790554"/>
            <a:ext cx="556563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Rome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7" name="TextBox 36"/>
          <p:cNvSpPr txBox="1">
            <a:spLocks noChangeArrowheads="1"/>
          </p:cNvSpPr>
          <p:nvPr/>
        </p:nvSpPr>
        <p:spPr bwMode="auto">
          <a:xfrm>
            <a:off x="2378712" y="4698729"/>
            <a:ext cx="806631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Mauritius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8" name="椭圆 297"/>
          <p:cNvSpPr/>
          <p:nvPr/>
        </p:nvSpPr>
        <p:spPr bwMode="auto">
          <a:xfrm rot="7616047">
            <a:off x="5853750" y="4146279"/>
            <a:ext cx="69850" cy="7302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99" name="椭圆 298"/>
          <p:cNvSpPr/>
          <p:nvPr/>
        </p:nvSpPr>
        <p:spPr bwMode="auto">
          <a:xfrm rot="7616047">
            <a:off x="4945700" y="4117704"/>
            <a:ext cx="69850" cy="7302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00" name="椭圆 299"/>
          <p:cNvSpPr/>
          <p:nvPr/>
        </p:nvSpPr>
        <p:spPr bwMode="auto">
          <a:xfrm rot="7616047">
            <a:off x="4263075" y="4146279"/>
            <a:ext cx="69850" cy="7302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01" name="TextBox 38"/>
          <p:cNvSpPr txBox="1">
            <a:spLocks noChangeArrowheads="1"/>
          </p:cNvSpPr>
          <p:nvPr/>
        </p:nvSpPr>
        <p:spPr bwMode="auto">
          <a:xfrm>
            <a:off x="3954958" y="3308026"/>
            <a:ext cx="88357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MS PGothic" pitchFamily="34" charset="-128"/>
              </a:rPr>
              <a:t>Hong Kong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  <a:sym typeface="MS PGothic" pitchFamily="34" charset="-128"/>
            </a:endParaRPr>
          </a:p>
        </p:txBody>
      </p:sp>
      <p:sp>
        <p:nvSpPr>
          <p:cNvPr id="302" name="TextBox 40"/>
          <p:cNvSpPr txBox="1">
            <a:spLocks noChangeArrowheads="1"/>
          </p:cNvSpPr>
          <p:nvPr/>
        </p:nvSpPr>
        <p:spPr bwMode="auto">
          <a:xfrm>
            <a:off x="4309538" y="3096296"/>
            <a:ext cx="57419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Taipei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303" name="TextBox 36"/>
          <p:cNvSpPr txBox="1">
            <a:spLocks noChangeArrowheads="1"/>
          </p:cNvSpPr>
          <p:nvPr/>
        </p:nvSpPr>
        <p:spPr bwMode="auto">
          <a:xfrm>
            <a:off x="5228558" y="2824878"/>
            <a:ext cx="566181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Guam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304" name="TextBox 40"/>
          <p:cNvSpPr txBox="1">
            <a:spLocks noChangeArrowheads="1"/>
          </p:cNvSpPr>
          <p:nvPr/>
        </p:nvSpPr>
        <p:spPr bwMode="auto">
          <a:xfrm>
            <a:off x="4767198" y="3368306"/>
            <a:ext cx="64312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Jinmen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305" name="TextBox 40"/>
          <p:cNvSpPr txBox="1">
            <a:spLocks noChangeArrowheads="1"/>
          </p:cNvSpPr>
          <p:nvPr/>
        </p:nvSpPr>
        <p:spPr bwMode="auto">
          <a:xfrm>
            <a:off x="5390833" y="3489438"/>
            <a:ext cx="851515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Kaohsiung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306" name="TextBox 49"/>
          <p:cNvSpPr txBox="1">
            <a:spLocks noChangeArrowheads="1"/>
          </p:cNvSpPr>
          <p:nvPr/>
        </p:nvSpPr>
        <p:spPr bwMode="auto">
          <a:xfrm>
            <a:off x="3960560" y="3776183"/>
            <a:ext cx="734496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Bangkok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308" name="TextBox 36"/>
          <p:cNvSpPr txBox="1">
            <a:spLocks noChangeArrowheads="1"/>
          </p:cNvSpPr>
          <p:nvPr/>
        </p:nvSpPr>
        <p:spPr bwMode="auto">
          <a:xfrm>
            <a:off x="1208285" y="5852301"/>
            <a:ext cx="1283139" cy="276999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Calibri"/>
              </a:rPr>
              <a:t>Island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77" name="TextBox 65"/>
          <p:cNvSpPr txBox="1">
            <a:spLocks noChangeArrowheads="1"/>
          </p:cNvSpPr>
          <p:nvPr/>
        </p:nvSpPr>
        <p:spPr bwMode="auto">
          <a:xfrm>
            <a:off x="2200633" y="1828982"/>
            <a:ext cx="726481" cy="276999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non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+mj-lt"/>
                <a:ea typeface="微软雅黑" pitchFamily="34" charset="-122"/>
              </a:defRPr>
            </a:lvl1pPr>
            <a:lvl2pPr marL="742950" indent="-285750">
              <a:defRPr sz="1400"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1400"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1400"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1400"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 pitchFamily="34" charset="-122"/>
              </a:rPr>
              <a:t>Moscow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78" name="椭圆 77"/>
          <p:cNvSpPr/>
          <p:nvPr/>
        </p:nvSpPr>
        <p:spPr bwMode="auto">
          <a:xfrm rot="7616047">
            <a:off x="2146643" y="2046486"/>
            <a:ext cx="69850" cy="73025"/>
          </a:xfrm>
          <a:prstGeom prst="ellipse">
            <a:avLst/>
          </a:prstGeom>
          <a:solidFill>
            <a:srgbClr val="1F497D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12829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34448" y="1813128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pic>
        <p:nvPicPr>
          <p:cNvPr id="6" name="Picture 6" descr="c:\users\xiejingyi\appdata\roaming\360se6\User Data\temp\resizeApi_id=1184559&amp;size=96.p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4" y="1327128"/>
            <a:ext cx="971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1807933" y="1821659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75419" y="1327128"/>
            <a:ext cx="972000" cy="972000"/>
            <a:chOff x="2195736" y="1917997"/>
            <a:chExt cx="972000" cy="972000"/>
          </a:xfrm>
        </p:grpSpPr>
        <p:sp>
          <p:nvSpPr>
            <p:cNvPr id="11" name="椭圆 10"/>
            <p:cNvSpPr/>
            <p:nvPr/>
          </p:nvSpPr>
          <p:spPr>
            <a:xfrm>
              <a:off x="2195736" y="1917997"/>
              <a:ext cx="972000" cy="972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C3737"/>
                </a:solidFill>
              </a:endParaRPr>
            </a:p>
          </p:txBody>
        </p:sp>
        <p:pic>
          <p:nvPicPr>
            <p:cNvPr id="12" name="Picture 18" descr="c:\users\xiejingyi\appdata\roaming\360se6\User Data\temp\resizeApi_id=1113993&amp;size=72.ph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644" y="2022773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圆角矩形 12"/>
          <p:cNvSpPr/>
          <p:nvPr/>
        </p:nvSpPr>
        <p:spPr>
          <a:xfrm>
            <a:off x="3199327" y="1816326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pic>
        <p:nvPicPr>
          <p:cNvPr id="15" name="Picture 10" descr="c:\users\xiejingyi\appdata\roaming\360se6\User Data\temp\resizeApi_id=1184533&amp;size=96.ph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75" y="1327128"/>
            <a:ext cx="971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4596054" y="1821659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pic>
        <p:nvPicPr>
          <p:cNvPr id="18" name="Picture 12" descr="c:\users\xiejingyi\appdata\roaming\360se6\User Data\temp\resizeApi_id=1184560&amp;size=96.p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30" y="1327128"/>
            <a:ext cx="971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6060597" y="1820890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66285" y="1327128"/>
            <a:ext cx="972000" cy="972000"/>
            <a:chOff x="5940152" y="1917998"/>
            <a:chExt cx="972000" cy="972000"/>
          </a:xfrm>
        </p:grpSpPr>
        <p:sp>
          <p:nvSpPr>
            <p:cNvPr id="22" name="椭圆 21"/>
            <p:cNvSpPr/>
            <p:nvPr/>
          </p:nvSpPr>
          <p:spPr>
            <a:xfrm>
              <a:off x="5940152" y="1917998"/>
              <a:ext cx="972000" cy="97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C3737"/>
                </a:solidFill>
              </a:endParaRPr>
            </a:p>
          </p:txBody>
        </p:sp>
        <p:pic>
          <p:nvPicPr>
            <p:cNvPr id="23" name="Picture 16" descr="c:\users\xiejingyi\appdata\roaming\360se6\User Data\temp\resizeApi_id=1157032&amp;size=96.ph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153" y="2072992"/>
              <a:ext cx="870591" cy="66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圆角矩形 23"/>
          <p:cNvSpPr/>
          <p:nvPr/>
        </p:nvSpPr>
        <p:spPr>
          <a:xfrm>
            <a:off x="7447799" y="1821659"/>
            <a:ext cx="1296144" cy="426652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3737"/>
              </a:solidFill>
            </a:endParaRPr>
          </a:p>
        </p:txBody>
      </p:sp>
      <p:pic>
        <p:nvPicPr>
          <p:cNvPr id="26" name="Picture 14" descr="c:\users\xiejingyi\appdata\roaming\360se6\User Data\temp\resizeApi_id=1184553&amp;size=96.ph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0" y="1327128"/>
            <a:ext cx="971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3" y="5695526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5709888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77" y="5719616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1" y="5719616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97" y="5709888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xiejingyi\appdata\roaming\360se6\User Data\temp\resizeApi_id=1182056&amp;size=72.ph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33" y="5709888"/>
            <a:ext cx="432679" cy="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:\users\xiejingyi\appdata\roaming\360se6\User Data\temp\003sGLMKgy6HAqXxXlV23&amp;69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91" y="4231631"/>
            <a:ext cx="789773" cy="3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c:\users\xiejingyi\appdata\roaming\360se6\User Data\temp\4042811_160529204000_2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7" r="2103" b="20433"/>
          <a:stretch/>
        </p:blipFill>
        <p:spPr bwMode="auto">
          <a:xfrm>
            <a:off x="2003228" y="3116735"/>
            <a:ext cx="907004" cy="5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xiejingyi\appdata\roaming\360se6\User Data\temp\u=3489769864,1395959397&amp;fm=21&amp;gp=0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0" b="23924"/>
          <a:stretch/>
        </p:blipFill>
        <p:spPr bwMode="auto">
          <a:xfrm>
            <a:off x="1982398" y="3844809"/>
            <a:ext cx="966514" cy="3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c:\users\xiejingyi\appdata\roaming\360se6\User Data\temp\127988997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87" y="4782607"/>
            <a:ext cx="630336" cy="6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xiejingyi\appdata\roaming\360se6\User Data\temp\t_2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95" y="4870020"/>
            <a:ext cx="770730" cy="4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xiejingyi\appdata\roaming\360se6\User Data\temp\600f71717bc0d9c73ef7407d86ea2f83_121_12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15" y="3656196"/>
            <a:ext cx="498341" cy="4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93" y="3507731"/>
            <a:ext cx="1076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D:\Elsie's File\2015 working file\理事会\全球理事会\参考材料\Sentosa Simplified Chinese (Stacked) - hi res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56873"/>
            <a:ext cx="914747" cy="4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xiejingyi\appdata\roaming\360se6\User Data\temp\header-logo-icon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29" y="4906173"/>
            <a:ext cx="4286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29" y="3157335"/>
            <a:ext cx="943373" cy="35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83" y="3213759"/>
            <a:ext cx="904449" cy="29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c:\users\xiejingyi\appdata\roaming\360se6\User Data\temp\hyundai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28" y="3834599"/>
            <a:ext cx="889180" cy="3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xiejingyi\appdata\roaming\360se6\User Data\temp\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86" y="4222197"/>
            <a:ext cx="682474" cy="6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/>
          <a:stretch/>
        </p:blipFill>
        <p:spPr bwMode="auto">
          <a:xfrm>
            <a:off x="845033" y="4825786"/>
            <a:ext cx="394841" cy="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8" y="4934815"/>
            <a:ext cx="941308" cy="4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 descr="c:\users\xiejingyi\appdata\roaming\360se6\User Data\temp\logo_main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0" y="3140832"/>
            <a:ext cx="1137883" cy="5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5" y="3888913"/>
            <a:ext cx="922251" cy="2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C:\Users\dengs\Desktop\旅游胜地商户LOGO\海洋公园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47" y="3068960"/>
            <a:ext cx="1267066" cy="60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 descr="C:\Users\UPI\Desktop\spa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34" y="3629435"/>
            <a:ext cx="874605" cy="5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60" y="4947317"/>
            <a:ext cx="1168755" cy="41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 descr="c:\users\xiejingyi\appdata\roaming\360se6\User Data\temp\574e9258d109b3ded6728621c9bf6c81810a4cad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4" y="4226856"/>
            <a:ext cx="686694" cy="3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直接连接符 42"/>
          <p:cNvSpPr>
            <a:spLocks noChangeShapeType="1"/>
          </p:cNvSpPr>
          <p:nvPr/>
        </p:nvSpPr>
        <p:spPr bwMode="auto">
          <a:xfrm>
            <a:off x="8028384" y="422275"/>
            <a:ext cx="791766" cy="0"/>
          </a:xfrm>
          <a:prstGeom prst="line">
            <a:avLst/>
          </a:prstGeom>
          <a:noFill/>
          <a:ln w="9525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3C3737"/>
              </a:solidFill>
            </a:endParaRPr>
          </a:p>
        </p:txBody>
      </p:sp>
      <p:sp>
        <p:nvSpPr>
          <p:cNvPr id="65" name="直接连接符 57"/>
          <p:cNvSpPr>
            <a:spLocks noChangeShapeType="1"/>
          </p:cNvSpPr>
          <p:nvPr/>
        </p:nvSpPr>
        <p:spPr bwMode="auto">
          <a:xfrm>
            <a:off x="490538" y="404813"/>
            <a:ext cx="822324" cy="7594"/>
          </a:xfrm>
          <a:prstGeom prst="line">
            <a:avLst/>
          </a:prstGeom>
          <a:noFill/>
          <a:ln w="9525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3C3737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65128" y="188640"/>
            <a:ext cx="66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yriad" charset="-122"/>
              </a:rPr>
              <a:t>Highlight II: </a:t>
            </a:r>
            <a:endParaRPr lang="en-US" altLang="zh-CN" sz="2400" b="1" dirty="0" smtClean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sym typeface="Myriad" charset="-122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sym typeface="Myriad" charset="-122"/>
              </a:rPr>
              <a:t>UPI Offers you diverse merchant privileges</a:t>
            </a:r>
          </a:p>
        </p:txBody>
      </p:sp>
      <p:sp>
        <p:nvSpPr>
          <p:cNvPr id="74" name="矩形 73"/>
          <p:cNvSpPr/>
          <p:nvPr/>
        </p:nvSpPr>
        <p:spPr>
          <a:xfrm>
            <a:off x="396529" y="2468556"/>
            <a:ext cx="1296144" cy="31157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Dining</a:t>
            </a:r>
            <a:endParaRPr kumimoji="0" lang="zh-CN" altLang="en-US" sz="10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773213" y="2474692"/>
            <a:ext cx="1296144" cy="30544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Accommodation</a:t>
            </a:r>
            <a:endParaRPr kumimoji="0" lang="zh-CN" altLang="en-US" sz="10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160415" y="2469654"/>
            <a:ext cx="1296144" cy="31157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Transportation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552950" y="2483371"/>
            <a:ext cx="1296144" cy="31157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Tour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21685" y="2492896"/>
            <a:ext cx="1296144" cy="31157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Shopping</a:t>
            </a:r>
            <a:endParaRPr kumimoji="0" lang="zh-CN" altLang="en-US" sz="10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408887" y="2492896"/>
            <a:ext cx="1296144" cy="31157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Leisure</a:t>
            </a:r>
            <a:endParaRPr kumimoji="0" lang="zh-CN" altLang="en-US" sz="10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4321337"/>
            <a:ext cx="630053" cy="40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PI\Desktop\th41275NLA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29100"/>
            <a:ext cx="714662" cy="4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PI\Desktop\eslite booking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66" y="3126901"/>
            <a:ext cx="1101986" cy="4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22"/>
          <p:cNvSpPr>
            <a:spLocks noChangeArrowheads="1"/>
          </p:cNvSpPr>
          <p:nvPr/>
        </p:nvSpPr>
        <p:spPr bwMode="auto">
          <a:xfrm>
            <a:off x="601771" y="3064404"/>
            <a:ext cx="4159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Spend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over HK 1500 and get HK$50 SHKP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Mall Cash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Coupon and HK$50 Esso Synergy Fuel Cash Coupon and Extra Free Parking^.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Spend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over HK5500 and get HK$200 SHKP Mall Cash Coupon.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Receive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extra reward upon purchase of SHKP Mall Cash Coupon valued at HK$3,000</a:t>
            </a:r>
          </a:p>
        </p:txBody>
      </p:sp>
      <p:pic>
        <p:nvPicPr>
          <p:cNvPr id="11162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4" y="1318153"/>
            <a:ext cx="29860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1626" name="矩形 65"/>
          <p:cNvSpPr>
            <a:spLocks noChangeArrowheads="1"/>
          </p:cNvSpPr>
          <p:nvPr/>
        </p:nvSpPr>
        <p:spPr bwMode="auto">
          <a:xfrm>
            <a:off x="5026410" y="3102615"/>
            <a:ext cx="3473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Spend over HK 1500 and get HK$150 coupon.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30% off with </a:t>
            </a:r>
            <a:r>
              <a:rPr lang="en-US" altLang="zh-CN" sz="12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Quickpass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Payment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627" name="五边形 4"/>
          <p:cNvSpPr>
            <a:spLocks noChangeArrowheads="1"/>
          </p:cNvSpPr>
          <p:nvPr/>
        </p:nvSpPr>
        <p:spPr bwMode="auto">
          <a:xfrm>
            <a:off x="3492500" y="3078691"/>
            <a:ext cx="593725" cy="314325"/>
          </a:xfrm>
          <a:prstGeom prst="homePlate">
            <a:avLst>
              <a:gd name="adj" fmla="val 500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Char char="l"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628" name="矩形 2"/>
          <p:cNvSpPr>
            <a:spLocks noChangeArrowheads="1"/>
          </p:cNvSpPr>
          <p:nvPr/>
        </p:nvSpPr>
        <p:spPr bwMode="auto">
          <a:xfrm>
            <a:off x="810543" y="5672666"/>
            <a:ext cx="196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17% off Happy Together Banquet Menu </a:t>
            </a:r>
            <a:endParaRPr lang="zh-CN" altLang="en-US" sz="12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1630" name="Picture 7" descr="C:\Users\dengs\Desktop\20大城市-官网录入\20大城市-香港\海洋公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17" y="4869160"/>
            <a:ext cx="1443869" cy="76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3" name="Picture 50" descr="C:\Users\user\Desktop\picture\稻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5" y="4840816"/>
            <a:ext cx="1408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1580" y="4520153"/>
            <a:ext cx="1706404" cy="283590"/>
            <a:chOff x="759202" y="4520153"/>
            <a:chExt cx="1706404" cy="283590"/>
          </a:xfrm>
        </p:grpSpPr>
        <p:sp>
          <p:nvSpPr>
            <p:cNvPr id="111629" name="矩形 2"/>
            <p:cNvSpPr>
              <a:spLocks noChangeArrowheads="1"/>
            </p:cNvSpPr>
            <p:nvPr/>
          </p:nvSpPr>
          <p:spPr bwMode="auto">
            <a:xfrm>
              <a:off x="914412" y="4520153"/>
              <a:ext cx="15511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Tao Heung Group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16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02" y="4543106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35" name="矩形 2"/>
          <p:cNvSpPr>
            <a:spLocks noChangeArrowheads="1"/>
          </p:cNvSpPr>
          <p:nvPr/>
        </p:nvSpPr>
        <p:spPr bwMode="auto">
          <a:xfrm>
            <a:off x="2879812" y="5688541"/>
            <a:ext cx="1871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HK$80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discount on star package ticket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1637" name="Picture 6" descr="C:\Users\dengs\Desktop\20大城市-官网录入\20大城市-香港\杜莎夫人蜡像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72" y="4867803"/>
            <a:ext cx="156319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8" name="矩形 2"/>
          <p:cNvSpPr>
            <a:spLocks noChangeArrowheads="1"/>
          </p:cNvSpPr>
          <p:nvPr/>
        </p:nvSpPr>
        <p:spPr bwMode="auto">
          <a:xfrm>
            <a:off x="4882491" y="5649826"/>
            <a:ext cx="1669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off on [day and night] ticket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1642" name="Picture 8" descr="C:\Users\dengs\Desktop\20大城市-官网录入\20大城市-香港\天际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09" y="4865911"/>
            <a:ext cx="173284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47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8896FB-879D-4835-B961-6026CAA74CBC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7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15664" y="4439104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09" y="1316566"/>
            <a:ext cx="2871005" cy="1638300"/>
          </a:xfrm>
          <a:prstGeom prst="rect">
            <a:avLst/>
          </a:prstGeom>
        </p:spPr>
      </p:pic>
      <p:sp>
        <p:nvSpPr>
          <p:cNvPr id="111636" name="矩形 2"/>
          <p:cNvSpPr>
            <a:spLocks noChangeArrowheads="1"/>
          </p:cNvSpPr>
          <p:nvPr/>
        </p:nvSpPr>
        <p:spPr bwMode="auto">
          <a:xfrm>
            <a:off x="3023828" y="4525379"/>
            <a:ext cx="1609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Madame </a:t>
            </a:r>
            <a:r>
              <a:rPr lang="en-US" altLang="zh-CN" sz="1200" b="1" dirty="0" err="1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Tussauds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6469" y="859326"/>
            <a:ext cx="1445041" cy="387948"/>
            <a:chOff x="650296" y="859326"/>
            <a:chExt cx="1445041" cy="387948"/>
          </a:xfrm>
        </p:grpSpPr>
        <p:sp>
          <p:nvSpPr>
            <p:cNvPr id="55" name="矩形 2"/>
            <p:cNvSpPr>
              <a:spLocks noChangeArrowheads="1"/>
            </p:cNvSpPr>
            <p:nvPr/>
          </p:nvSpPr>
          <p:spPr bwMode="auto">
            <a:xfrm>
              <a:off x="902382" y="908720"/>
              <a:ext cx="11929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itchFamily="34" charset="-122"/>
                </a:rPr>
                <a:t>SHKP Malls</a:t>
              </a:r>
              <a:r>
                <a:rPr lang="en-US" altLang="zh-CN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6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6" y="859326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051720" y="77723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Hong Kong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65" name="Picture 2" descr="C:\Users\dengs\Desktop\购物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16" y="900166"/>
            <a:ext cx="269127" cy="3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5376231" y="960228"/>
            <a:ext cx="625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微软雅黑" pitchFamily="34" charset="-122"/>
              </a:rPr>
              <a:t>SASA</a:t>
            </a:r>
            <a:endParaRPr lang="en-US" altLang="zh-CN" sz="1600" b="1" dirty="0">
              <a:solidFill>
                <a:srgbClr val="000000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  <p:pic>
        <p:nvPicPr>
          <p:cNvPr id="79" name="Picture 5" descr="C:\Users\dengs\Desktop\景点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00" y="4509120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矩形 2"/>
          <p:cNvSpPr>
            <a:spLocks noChangeArrowheads="1"/>
          </p:cNvSpPr>
          <p:nvPr/>
        </p:nvSpPr>
        <p:spPr bwMode="auto">
          <a:xfrm>
            <a:off x="5112060" y="4443499"/>
            <a:ext cx="1966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Sky100 Hong Kong Observation Deck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" name="Picture 5" descr="C:\Users\dengs\Desktop\景点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" descr="C:\Users\dengs\Desktop\景点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72" y="4475175"/>
            <a:ext cx="205936" cy="2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矩形 2"/>
          <p:cNvSpPr>
            <a:spLocks noChangeArrowheads="1"/>
          </p:cNvSpPr>
          <p:nvPr/>
        </p:nvSpPr>
        <p:spPr bwMode="auto">
          <a:xfrm>
            <a:off x="7272300" y="4520153"/>
            <a:ext cx="1966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Ocean Park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 2"/>
          <p:cNvSpPr>
            <a:spLocks noChangeArrowheads="1"/>
          </p:cNvSpPr>
          <p:nvPr/>
        </p:nvSpPr>
        <p:spPr bwMode="auto">
          <a:xfrm>
            <a:off x="6759252" y="5601354"/>
            <a:ext cx="213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5%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on admission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ticket</a:t>
            </a:r>
          </a:p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% off on park restaurant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2654" name="矩形 2"/>
          <p:cNvSpPr>
            <a:spLocks noChangeArrowheads="1"/>
          </p:cNvSpPr>
          <p:nvPr/>
        </p:nvSpPr>
        <p:spPr bwMode="auto">
          <a:xfrm>
            <a:off x="974900" y="5337212"/>
            <a:ext cx="179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25%-30% off on car rental and 40% off on airport pick up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56" name="矩形 2"/>
          <p:cNvSpPr>
            <a:spLocks noChangeArrowheads="1"/>
          </p:cNvSpPr>
          <p:nvPr/>
        </p:nvSpPr>
        <p:spPr bwMode="auto">
          <a:xfrm>
            <a:off x="3006787" y="5492261"/>
            <a:ext cx="1673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Free noodle snack</a:t>
            </a:r>
            <a:r>
              <a:rPr lang="zh-CN" altLang="en-US" sz="105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zh-CN" altLang="en-US" sz="105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58" name="矩形 2"/>
          <p:cNvSpPr>
            <a:spLocks noChangeArrowheads="1"/>
          </p:cNvSpPr>
          <p:nvPr/>
        </p:nvSpPr>
        <p:spPr bwMode="auto">
          <a:xfrm>
            <a:off x="5017678" y="5407025"/>
            <a:ext cx="160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15% off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based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on regular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price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61" name="矩形 2"/>
          <p:cNvSpPr>
            <a:spLocks noChangeArrowheads="1"/>
          </p:cNvSpPr>
          <p:nvPr/>
        </p:nvSpPr>
        <p:spPr bwMode="auto">
          <a:xfrm>
            <a:off x="7028817" y="5426075"/>
            <a:ext cx="1971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group ticket discount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84412" y="4293096"/>
            <a:ext cx="864963" cy="287134"/>
            <a:chOff x="673289" y="4293096"/>
            <a:chExt cx="864963" cy="287134"/>
          </a:xfrm>
        </p:grpSpPr>
        <p:sp>
          <p:nvSpPr>
            <p:cNvPr id="112655" name="矩形 2"/>
            <p:cNvSpPr>
              <a:spLocks noChangeArrowheads="1"/>
            </p:cNvSpPr>
            <p:nvPr/>
          </p:nvSpPr>
          <p:spPr bwMode="auto">
            <a:xfrm>
              <a:off x="992525" y="4293096"/>
              <a:ext cx="5457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AVIS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2" name="Picture 16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89" y="4293967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5"/>
          <a:stretch>
            <a:fillRect/>
          </a:stretch>
        </p:blipFill>
        <p:spPr bwMode="auto">
          <a:xfrm>
            <a:off x="1084412" y="4594225"/>
            <a:ext cx="1357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7" name="Picture 6" descr="D:\2014年全球30大度假胜地营销活动\20大旅游城市和10大休闲海岛商户图片\20大城市-台北\顶鲜101美食美景餐厅 - 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38" y="4708304"/>
            <a:ext cx="1318193" cy="8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8" name="Picture 7" descr="D:\2014年全球30大度假胜地营销活动\20大旅游城市和10大休闲海岛商户图片\20大城市-高雄\义大世界游乐园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0"/>
          <a:stretch>
            <a:fillRect/>
          </a:stretch>
        </p:blipFill>
        <p:spPr bwMode="auto">
          <a:xfrm>
            <a:off x="5060540" y="4660999"/>
            <a:ext cx="14176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673699"/>
            <a:ext cx="1368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0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E233A00-E330-40E1-B7D1-2F6AE9137337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8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97424" y="3078525"/>
            <a:ext cx="40227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NT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$ 100 </a:t>
            </a:r>
            <a:r>
              <a:rPr lang="en-US" altLang="zh-CN" sz="12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Eslite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voucher on cumulative purchase of NT$ 3,000 or more 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% off on purchase of NT$ 1,000 or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more;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10% off on purchase of NT$ 3,000 or more.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0088" y="3068960"/>
            <a:ext cx="38704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Free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redemption for one Tourist VIP Card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up to 5~10% while shopping.  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Shin Kong Mitsukoshi gift coupon valued NT$ 500 upon spending of NT$ 30,000 or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more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8" y="1290985"/>
            <a:ext cx="286669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9" y="1268760"/>
            <a:ext cx="2891221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915816" y="4263479"/>
            <a:ext cx="1449919" cy="461665"/>
            <a:chOff x="906044" y="4319625"/>
            <a:chExt cx="1449919" cy="461665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086064" y="4319625"/>
              <a:ext cx="12698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Ding Xian 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101</a:t>
              </a:r>
            </a:p>
            <a:p>
              <a:pPr eaLnBrk="1" hangingPunct="1"/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Restaurant 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044" y="4379829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8" y="882467"/>
            <a:ext cx="333367" cy="3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6576283" y="4328483"/>
            <a:ext cx="2193070" cy="286583"/>
            <a:chOff x="711383" y="4238492"/>
            <a:chExt cx="2193070" cy="286583"/>
          </a:xfrm>
        </p:grpSpPr>
        <p:sp>
          <p:nvSpPr>
            <p:cNvPr id="57" name="矩形 2"/>
            <p:cNvSpPr>
              <a:spLocks noChangeArrowheads="1"/>
            </p:cNvSpPr>
            <p:nvPr/>
          </p:nvSpPr>
          <p:spPr bwMode="auto">
            <a:xfrm>
              <a:off x="1047085" y="4248076"/>
              <a:ext cx="18573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Sun Moon Lake 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Cable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8" name="Picture 16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83" y="4238492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2051720" y="77723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Taiwan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38897" y="843067"/>
            <a:ext cx="2408317" cy="373430"/>
            <a:chOff x="650296" y="859326"/>
            <a:chExt cx="2408317" cy="373430"/>
          </a:xfrm>
        </p:grpSpPr>
        <p:sp>
          <p:nvSpPr>
            <p:cNvPr id="64" name="矩形 2"/>
            <p:cNvSpPr>
              <a:spLocks noChangeArrowheads="1"/>
            </p:cNvSpPr>
            <p:nvPr/>
          </p:nvSpPr>
          <p:spPr bwMode="auto">
            <a:xfrm>
              <a:off x="902382" y="908720"/>
              <a:ext cx="21562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Shin Kong Mitsukoshi</a:t>
              </a:r>
            </a:p>
          </p:txBody>
        </p:sp>
        <p:pic>
          <p:nvPicPr>
            <p:cNvPr id="65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6" y="859326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矩形 2"/>
          <p:cNvSpPr>
            <a:spLocks noChangeArrowheads="1"/>
          </p:cNvSpPr>
          <p:nvPr/>
        </p:nvSpPr>
        <p:spPr bwMode="auto">
          <a:xfrm>
            <a:off x="5292080" y="902454"/>
            <a:ext cx="16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Eslite</a:t>
            </a:r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Bookstore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97" y="4289368"/>
            <a:ext cx="333367" cy="3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5105247" y="4263479"/>
            <a:ext cx="1345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Kaohsiung </a:t>
            </a:r>
            <a:endParaRPr lang="en-US" altLang="zh-CN" sz="1200" b="1" dirty="0" smtClean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200" b="1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E-DA </a:t>
            </a:r>
            <a:r>
              <a:rPr lang="en-US" altLang="zh-CN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World</a:t>
            </a:r>
            <a:endParaRPr lang="zh-CN" altLang="en-US" sz="1200" b="1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直接连接符 42"/>
          <p:cNvSpPr>
            <a:spLocks noChangeShapeType="1"/>
          </p:cNvSpPr>
          <p:nvPr/>
        </p:nvSpPr>
        <p:spPr bwMode="auto">
          <a:xfrm>
            <a:off x="7740650" y="422275"/>
            <a:ext cx="1079500" cy="0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490538" y="404813"/>
            <a:ext cx="1079500" cy="1587"/>
          </a:xfrm>
          <a:prstGeom prst="line">
            <a:avLst/>
          </a:prstGeom>
          <a:noFill/>
          <a:ln w="9525">
            <a:solidFill>
              <a:srgbClr val="C60C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3C3737"/>
              </a:solidFill>
            </a:endParaRPr>
          </a:p>
        </p:txBody>
      </p:sp>
      <p:sp>
        <p:nvSpPr>
          <p:cNvPr id="113671" name="矩形 65"/>
          <p:cNvSpPr>
            <a:spLocks noChangeArrowheads="1"/>
          </p:cNvSpPr>
          <p:nvPr/>
        </p:nvSpPr>
        <p:spPr bwMode="auto">
          <a:xfrm>
            <a:off x="4934470" y="3219363"/>
            <a:ext cx="3994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Show the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official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website and get 5% off coupon</a:t>
            </a:r>
          </a:p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Spend over ¥5,000 and get a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special 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gift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672" name="矩形 29"/>
          <p:cNvSpPr>
            <a:spLocks noChangeArrowheads="1"/>
          </p:cNvSpPr>
          <p:nvPr/>
        </p:nvSpPr>
        <p:spPr bwMode="auto">
          <a:xfrm>
            <a:off x="755576" y="3251881"/>
            <a:ext cx="348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5% off upon spending with UnionPay card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367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174" r="5914" b="5258"/>
          <a:stretch>
            <a:fillRect/>
          </a:stretch>
        </p:blipFill>
        <p:spPr bwMode="auto">
          <a:xfrm>
            <a:off x="5028481" y="1514299"/>
            <a:ext cx="2772116" cy="15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2" descr="C:\Users\UPI\Desktop\友都八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" y="1550305"/>
            <a:ext cx="2799766" cy="15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矩形 2"/>
          <p:cNvSpPr>
            <a:spLocks noChangeArrowheads="1"/>
          </p:cNvSpPr>
          <p:nvPr/>
        </p:nvSpPr>
        <p:spPr bwMode="auto">
          <a:xfrm>
            <a:off x="791580" y="541038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5% off upon spending with UnionPay card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677" name="矩形 2"/>
          <p:cNvSpPr>
            <a:spLocks noChangeArrowheads="1"/>
          </p:cNvSpPr>
          <p:nvPr/>
        </p:nvSpPr>
        <p:spPr bwMode="auto">
          <a:xfrm>
            <a:off x="3059832" y="5405363"/>
            <a:ext cx="167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20%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off for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Platinum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cards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679" name="矩形 2"/>
          <p:cNvSpPr>
            <a:spLocks noChangeArrowheads="1"/>
          </p:cNvSpPr>
          <p:nvPr/>
        </p:nvSpPr>
        <p:spPr bwMode="auto">
          <a:xfrm>
            <a:off x="5062762" y="5467553"/>
            <a:ext cx="2029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Special </a:t>
            </a:r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price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of suite room for Platinum Card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682" name="矩形 2"/>
          <p:cNvSpPr>
            <a:spLocks noChangeArrowheads="1"/>
          </p:cNvSpPr>
          <p:nvPr/>
        </p:nvSpPr>
        <p:spPr bwMode="auto">
          <a:xfrm>
            <a:off x="7308304" y="5458799"/>
            <a:ext cx="1589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10% </a:t>
            </a:r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discount</a:t>
            </a:r>
          </a:p>
          <a:p>
            <a:pPr eaLnBrk="1" hangingPunct="1"/>
            <a:r>
              <a:rPr lang="en-US" altLang="zh-CN" sz="1200" dirty="0" smtClean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rPr>
              <a:t>for Platinum Card</a:t>
            </a:r>
            <a:endParaRPr lang="zh-CN" altLang="en-US" sz="1000" dirty="0">
              <a:solidFill>
                <a:srgbClr val="3C373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12060" y="4263479"/>
            <a:ext cx="1885072" cy="461665"/>
            <a:chOff x="5112060" y="4263479"/>
            <a:chExt cx="1885072" cy="461665"/>
          </a:xfrm>
        </p:grpSpPr>
        <p:sp>
          <p:nvSpPr>
            <p:cNvPr id="113680" name="矩形 2"/>
            <p:cNvSpPr>
              <a:spLocks noChangeArrowheads="1"/>
            </p:cNvSpPr>
            <p:nvPr/>
          </p:nvSpPr>
          <p:spPr bwMode="auto">
            <a:xfrm>
              <a:off x="5400092" y="4263479"/>
              <a:ext cx="15970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Hotel Nikko Kansai Airport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36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60" y="4299772"/>
              <a:ext cx="281357" cy="2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895724" y="4250883"/>
            <a:ext cx="1453297" cy="373430"/>
            <a:chOff x="895724" y="4192265"/>
            <a:chExt cx="1453297" cy="373430"/>
          </a:xfrm>
        </p:grpSpPr>
        <p:sp>
          <p:nvSpPr>
            <p:cNvPr id="113676" name="矩形 2"/>
            <p:cNvSpPr>
              <a:spLocks noChangeArrowheads="1"/>
            </p:cNvSpPr>
            <p:nvPr/>
          </p:nvSpPr>
          <p:spPr bwMode="auto">
            <a:xfrm>
              <a:off x="1164851" y="4281515"/>
              <a:ext cx="11841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err="1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Tokyu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Hands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3689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724" y="4192265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690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7" y="4605518"/>
            <a:ext cx="14509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3"/>
          <a:stretch>
            <a:fillRect/>
          </a:stretch>
        </p:blipFill>
        <p:spPr bwMode="auto">
          <a:xfrm>
            <a:off x="3133985" y="4659411"/>
            <a:ext cx="158392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2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692240"/>
            <a:ext cx="15699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3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74" y="4689140"/>
            <a:ext cx="1466986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94" name="Text Box 5"/>
          <p:cNvSpPr>
            <a:spLocks noChangeArrowheads="1"/>
          </p:cNvSpPr>
          <p:nvPr/>
        </p:nvSpPr>
        <p:spPr bwMode="auto">
          <a:xfrm>
            <a:off x="153988" y="6423025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宋体" pitchFamily="2" charset="-122"/>
                <a:sym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D197FAE-92B2-460B-9C3B-8A56159C81DC}" type="slidenum">
              <a:rPr lang="zh-CN" altLang="en-US">
                <a:solidFill>
                  <a:srgbClr val="6666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9</a:t>
            </a:fld>
            <a:endParaRPr lang="en-US" altLang="zh-CN" sz="1800">
              <a:solidFill>
                <a:srgbClr val="3C373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15664" y="4248076"/>
            <a:ext cx="8204485" cy="1672387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l"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63788" y="4263479"/>
            <a:ext cx="2398974" cy="461665"/>
            <a:chOff x="552428" y="4253841"/>
            <a:chExt cx="2398974" cy="461665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876464" y="4253841"/>
              <a:ext cx="20749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Narita/</a:t>
              </a:r>
              <a:r>
                <a:rPr lang="en-US" altLang="zh-CN" sz="1200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Haneda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Airport </a:t>
              </a:r>
              <a:r>
                <a:rPr lang="en-US" altLang="zh-CN" sz="1200" b="1" dirty="0" err="1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Wifi</a:t>
              </a:r>
              <a:r>
                <a:rPr lang="en-US" altLang="zh-CN" sz="1200" b="1" dirty="0" smtClean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Service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4" name="Picture 163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28" y="4285227"/>
              <a:ext cx="366867" cy="2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6983657" y="4263479"/>
            <a:ext cx="2160851" cy="461665"/>
            <a:chOff x="644088" y="4261499"/>
            <a:chExt cx="2160851" cy="461665"/>
          </a:xfrm>
        </p:grpSpPr>
        <p:sp>
          <p:nvSpPr>
            <p:cNvPr id="46" name="矩形 2"/>
            <p:cNvSpPr>
              <a:spLocks noChangeArrowheads="1"/>
            </p:cNvSpPr>
            <p:nvPr/>
          </p:nvSpPr>
          <p:spPr bwMode="auto">
            <a:xfrm>
              <a:off x="824719" y="4261499"/>
              <a:ext cx="19802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Grand Prince Hotel Kyoto's Restaurant</a:t>
              </a:r>
              <a:endParaRPr lang="zh-CN" altLang="en-US" sz="1200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88" y="4305697"/>
              <a:ext cx="261817" cy="26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组合 47"/>
          <p:cNvGrpSpPr/>
          <p:nvPr/>
        </p:nvGrpSpPr>
        <p:grpSpPr>
          <a:xfrm>
            <a:off x="782512" y="1114255"/>
            <a:ext cx="1485232" cy="373430"/>
            <a:chOff x="1355425" y="4279706"/>
            <a:chExt cx="1485232" cy="373430"/>
          </a:xfrm>
        </p:grpSpPr>
        <p:sp>
          <p:nvSpPr>
            <p:cNvPr id="49" name="矩形 2"/>
            <p:cNvSpPr>
              <a:spLocks noChangeArrowheads="1"/>
            </p:cNvSpPr>
            <p:nvPr/>
          </p:nvSpPr>
          <p:spPr bwMode="auto">
            <a:xfrm>
              <a:off x="1721761" y="4340522"/>
              <a:ext cx="11188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 err="1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Yodobashi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2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425" y="4279706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968044" y="1127645"/>
            <a:ext cx="3554963" cy="396044"/>
            <a:chOff x="1232049" y="4265106"/>
            <a:chExt cx="3554963" cy="396044"/>
          </a:xfrm>
        </p:grpSpPr>
        <p:sp>
          <p:nvSpPr>
            <p:cNvPr id="54" name="矩形 2"/>
            <p:cNvSpPr>
              <a:spLocks noChangeArrowheads="1"/>
            </p:cNvSpPr>
            <p:nvPr/>
          </p:nvSpPr>
          <p:spPr bwMode="auto">
            <a:xfrm>
              <a:off x="1501176" y="4353373"/>
              <a:ext cx="3285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sym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3C3737"/>
                  </a:solidFill>
                  <a:latin typeface="微软雅黑" pitchFamily="34" charset="-122"/>
                  <a:ea typeface="微软雅黑" pitchFamily="34" charset="-122"/>
                </a:rPr>
                <a:t>Ikebukuro Tobu Department Store</a:t>
              </a:r>
              <a:endParaRPr lang="zh-CN" altLang="en-US" b="1" dirty="0">
                <a:solidFill>
                  <a:srgbClr val="3C373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5" name="Picture 2" descr="C:\Users\dengs\Desktop\购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049" y="4265106"/>
              <a:ext cx="269127" cy="3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2051720" y="77723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Japan</a:t>
            </a:r>
            <a:endParaRPr lang="zh-CN" altLang="en-US" sz="2400" b="1" dirty="0">
              <a:solidFill>
                <a:srgbClr val="C00000"/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主题5">
  <a:themeElements>
    <a:clrScheme name="1_主题5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1_主题5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主题5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主题5">
  <a:themeElements>
    <a:clrScheme name="1_主题5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1_主题5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主题5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主题5">
  <a:themeElements>
    <a:clrScheme name="1_主题5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1_主题5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主题5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14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18.xml><?xml version="1.0" encoding="utf-8"?>
<a:theme xmlns:a="http://schemas.openxmlformats.org/drawingml/2006/main" name="15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1_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7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>
        <a:defPPr eaLnBrk="0" hangingPunct="0">
          <a:defRPr sz="2000"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/>
</a:theme>
</file>

<file path=ppt/theme/theme19.xml><?xml version="1.0" encoding="utf-8"?>
<a:theme xmlns:a="http://schemas.openxmlformats.org/drawingml/2006/main" name="16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3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0.xml><?xml version="1.0" encoding="utf-8"?>
<a:theme xmlns:a="http://schemas.openxmlformats.org/drawingml/2006/main" name="17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1.xml><?xml version="1.0" encoding="utf-8"?>
<a:theme xmlns:a="http://schemas.openxmlformats.org/drawingml/2006/main" name="18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2.xml><?xml version="1.0" encoding="utf-8"?>
<a:theme xmlns:a="http://schemas.openxmlformats.org/drawingml/2006/main" name="19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3.xml><?xml version="1.0" encoding="utf-8"?>
<a:theme xmlns:a="http://schemas.openxmlformats.org/drawingml/2006/main" name="20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4.xml><?xml version="1.0" encoding="utf-8"?>
<a:theme xmlns:a="http://schemas.openxmlformats.org/drawingml/2006/main" name="21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7.xml><?xml version="1.0" encoding="utf-8"?>
<a:theme xmlns:a="http://schemas.openxmlformats.org/drawingml/2006/main" name="24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8.xml><?xml version="1.0" encoding="utf-8"?>
<a:theme xmlns:a="http://schemas.openxmlformats.org/drawingml/2006/main" name="25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29.xml><?xml version="1.0" encoding="utf-8"?>
<a:theme xmlns:a="http://schemas.openxmlformats.org/drawingml/2006/main" name="26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30.xml><?xml version="1.0" encoding="utf-8"?>
<a:theme xmlns:a="http://schemas.openxmlformats.org/drawingml/2006/main" name="27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32.xml><?xml version="1.0" encoding="utf-8"?>
<a:theme xmlns:a="http://schemas.openxmlformats.org/drawingml/2006/main" name="29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35.xml><?xml version="1.0" encoding="utf-8"?>
<a:theme xmlns:a="http://schemas.openxmlformats.org/drawingml/2006/main" name="32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36.xml><?xml version="1.0" encoding="utf-8"?>
<a:theme xmlns:a="http://schemas.openxmlformats.org/drawingml/2006/main" name="33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285750" indent="-285750" eaLnBrk="1" hangingPunct="1">
          <a:buFont typeface="Wingdings" panose="05000000000000000000" pitchFamily="2" charset="2"/>
          <a:buChar char="l"/>
          <a:defRPr dirty="0" smtClean="0">
            <a:solidFill>
              <a:srgbClr val="000000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39.xml><?xml version="1.0" encoding="utf-8"?>
<a:theme xmlns:a="http://schemas.openxmlformats.org/drawingml/2006/main" name="Office 主题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4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1_IB Standard Onscreen">
  <a:themeElements>
    <a:clrScheme name="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IB Standard Onscreen">
      <a:majorFont>
        <a:latin typeface="Myriad"/>
        <a:ea typeface="宋体"/>
        <a:cs typeface=""/>
      </a:majorFont>
      <a:minorFont>
        <a:latin typeface="Myria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9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IB Standard On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IB Standard Onscreen">
      <a:majorFont>
        <a:latin typeface="FZYueZhunHeiS"/>
        <a:ea typeface="方正悦准黑简体"/>
        <a:cs typeface=""/>
      </a:majorFont>
      <a:minorFont>
        <a:latin typeface="FZYueZhunHeiS"/>
        <a:ea typeface="方正悦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  <a:sym typeface="MS PGothic" pitchFamily="34" charset="-128"/>
          </a:defRPr>
        </a:defPPr>
      </a:lstStyle>
    </a:lnDef>
    <a:txDef>
      <a:spPr bwMode="auto">
        <a:solidFill>
          <a:srgbClr val="0070C0"/>
        </a:solidFill>
        <a:ln>
          <a:noFill/>
        </a:ln>
        <a:effectLst>
          <a:softEdge rad="12700"/>
        </a:effectLst>
      </a:spPr>
      <a:bodyPr lIns="0" tIns="0" rIns="0" bIns="0"/>
      <a:lstStyle>
        <a:defPPr marL="0" indent="0" eaLnBrk="1" hangingPunct="1">
          <a:spcBef>
            <a:spcPts val="1600"/>
          </a:spcBef>
          <a:buClr>
            <a:schemeClr val="accent2"/>
          </a:buClr>
          <a:defRPr sz="1200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157305516</TotalTime>
  <Pages>0</Pages>
  <Words>1172</Words>
  <Characters>0</Characters>
  <Application>Microsoft Office PowerPoint</Application>
  <DocSecurity>0</DocSecurity>
  <PresentationFormat>全屏显示(4:3)</PresentationFormat>
  <Lines>0</Lines>
  <Paragraphs>261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38</vt:i4>
      </vt:variant>
      <vt:variant>
        <vt:lpstr>幻灯片标题</vt:lpstr>
      </vt:variant>
      <vt:variant>
        <vt:i4>17</vt:i4>
      </vt:variant>
    </vt:vector>
  </HeadingPairs>
  <TitlesOfParts>
    <vt:vector size="55" baseType="lpstr">
      <vt:lpstr>2_IB Standard Onscreen</vt:lpstr>
      <vt:lpstr>3_IB Standard Onscreen</vt:lpstr>
      <vt:lpstr>4_IB Standard Onscreen</vt:lpstr>
      <vt:lpstr>5_IB Standard Onscreen</vt:lpstr>
      <vt:lpstr>6_IB Standard Onscreen</vt:lpstr>
      <vt:lpstr>1_IB Standard Onscreen</vt:lpstr>
      <vt:lpstr>9_IB Standard Onscreen</vt:lpstr>
      <vt:lpstr>10_IB Standard Onscreen</vt:lpstr>
      <vt:lpstr>11_IB Standard Onscreen</vt:lpstr>
      <vt:lpstr>1_主题5</vt:lpstr>
      <vt:lpstr>2_主题5</vt:lpstr>
      <vt:lpstr>12_IB Standard Onscreen</vt:lpstr>
      <vt:lpstr>3_主题5</vt:lpstr>
      <vt:lpstr>13_IB Standard Onscreen</vt:lpstr>
      <vt:lpstr>7_IB Standard Onscreen</vt:lpstr>
      <vt:lpstr>14_IB Standard Onscreen</vt:lpstr>
      <vt:lpstr>8_IB Standard Onscreen</vt:lpstr>
      <vt:lpstr>15_IB Standard Onscreen</vt:lpstr>
      <vt:lpstr>16_IB Standard Onscreen</vt:lpstr>
      <vt:lpstr>17_IB Standard Onscreen</vt:lpstr>
      <vt:lpstr>18_IB Standard Onscreen</vt:lpstr>
      <vt:lpstr>19_IB Standard Onscreen</vt:lpstr>
      <vt:lpstr>20_IB Standard Onscreen</vt:lpstr>
      <vt:lpstr>21_IB Standard Onscreen</vt:lpstr>
      <vt:lpstr>22_IB Standard Onscreen</vt:lpstr>
      <vt:lpstr>23_IB Standard Onscreen</vt:lpstr>
      <vt:lpstr>24_IB Standard Onscreen</vt:lpstr>
      <vt:lpstr>25_IB Standard Onscreen</vt:lpstr>
      <vt:lpstr>26_IB Standard Onscreen</vt:lpstr>
      <vt:lpstr>27_IB Standard Onscreen</vt:lpstr>
      <vt:lpstr>28_IB Standard Onscreen</vt:lpstr>
      <vt:lpstr>29_IB Standard Onscreen</vt:lpstr>
      <vt:lpstr>30_IB Standard Onscreen</vt:lpstr>
      <vt:lpstr>31_IB Standard Onscreen</vt:lpstr>
      <vt:lpstr>32_IB Standard Onscreen</vt:lpstr>
      <vt:lpstr>33_IB Standard Onscreen</vt:lpstr>
      <vt:lpstr>34_IB Standard Onscreen</vt:lpstr>
      <vt:lpstr>35_IB Standard Onscreen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new PPT template</dc:title>
  <dc:creator>User</dc:creator>
  <cp:lastModifiedBy>邓硕</cp:lastModifiedBy>
  <cp:revision>2487</cp:revision>
  <cp:lastPrinted>2015-08-17T06:01:07Z</cp:lastPrinted>
  <dcterms:created xsi:type="dcterms:W3CDTF">2011-05-26T03:53:00Z</dcterms:created>
  <dcterms:modified xsi:type="dcterms:W3CDTF">2015-11-27T06:14:11Z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2052-8.1.0.3163</vt:lpwstr>
  </property>
</Properties>
</file>